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jpg" ContentType="image/jpg"/>
  <Default Extension="png" ContentType="image/png"/>
  <Default Extension="gif" ContentType="image/gif"/>
  <Override PartName="/docProps/app.xml" ContentType="application/vnd.openxmlformats-officedocument.extended-properties+xml"/>
  <Override PartName="/ppt/theme/theme1.xml" ContentType="application/vnd.openxmlformats-officedocument.theme+xml"/>
  <Override PartName="/docProps/core.xml" ContentType="application/vnd.openxmlformats-package.core-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18288000" cy="10287000" type="screen4x3"/>
  <p:notesSz cx="10287000" cy="1828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presProps" Target="presProps.xml"/><Relationship Id="rId45" Type="http://schemas.openxmlformats.org/officeDocument/2006/relationships/viewProps" Target="viewProps.xml"/><Relationship Id="rId46" Type="http://schemas.openxmlformats.org/officeDocument/2006/relationships/theme" Target="theme/theme1.xml"/><Relationship Id="rId47" Type="http://schemas.openxmlformats.org/officeDocument/2006/relationships/tableStyles" Target="tableStyles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t>�#�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7.png"/><Relationship Id="rId3" Type="http://schemas.openxmlformats.org/officeDocument/2006/relationships/image" Target="../media/image168.png"/><Relationship Id="rId4" Type="http://schemas.openxmlformats.org/officeDocument/2006/relationships/image" Target="../media/image169.png"/><Relationship Id="rId5" Type="http://schemas.openxmlformats.org/officeDocument/2006/relationships/image" Target="../media/image170.png"/><Relationship Id="rId6" Type="http://schemas.openxmlformats.org/officeDocument/2006/relationships/image" Target="../media/image171.png"/><Relationship Id="rId7" Type="http://schemas.openxmlformats.org/officeDocument/2006/relationships/image" Target="../media/image172.png"/><Relationship Id="rId8" Type="http://schemas.openxmlformats.org/officeDocument/2006/relationships/image" Target="../media/image173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4.png"/><Relationship Id="rId3" Type="http://schemas.openxmlformats.org/officeDocument/2006/relationships/image" Target="../media/image175.png"/><Relationship Id="rId4" Type="http://schemas.openxmlformats.org/officeDocument/2006/relationships/image" Target="../media/image176.png"/><Relationship Id="rId5" Type="http://schemas.openxmlformats.org/officeDocument/2006/relationships/image" Target="../media/image177.png"/><Relationship Id="rId6" Type="http://schemas.openxmlformats.org/officeDocument/2006/relationships/image" Target="../media/image178.png"/><Relationship Id="rId7" Type="http://schemas.openxmlformats.org/officeDocument/2006/relationships/image" Target="../media/image179.png"/><Relationship Id="rId8" Type="http://schemas.openxmlformats.org/officeDocument/2006/relationships/image" Target="../media/image180.png"/><Relationship Id="rId9" Type="http://schemas.openxmlformats.org/officeDocument/2006/relationships/image" Target="../media/image181.png"/><Relationship Id="rId10" Type="http://schemas.openxmlformats.org/officeDocument/2006/relationships/image" Target="../media/image182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3.png"/><Relationship Id="rId3" Type="http://schemas.openxmlformats.org/officeDocument/2006/relationships/image" Target="../media/image184.png"/><Relationship Id="rId4" Type="http://schemas.openxmlformats.org/officeDocument/2006/relationships/image" Target="../media/image185.png"/><Relationship Id="rId5" Type="http://schemas.openxmlformats.org/officeDocument/2006/relationships/image" Target="../media/image186.png"/><Relationship Id="rId6" Type="http://schemas.openxmlformats.org/officeDocument/2006/relationships/image" Target="../media/image187.png"/><Relationship Id="rId7" Type="http://schemas.openxmlformats.org/officeDocument/2006/relationships/image" Target="../media/image188.png"/><Relationship Id="rId8" Type="http://schemas.openxmlformats.org/officeDocument/2006/relationships/image" Target="../media/image189.png"/><Relationship Id="rId9" Type="http://schemas.openxmlformats.org/officeDocument/2006/relationships/image" Target="../media/image190.png"/><Relationship Id="rId10" Type="http://schemas.openxmlformats.org/officeDocument/2006/relationships/image" Target="../media/image191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2.png"/><Relationship Id="rId3" Type="http://schemas.openxmlformats.org/officeDocument/2006/relationships/image" Target="../media/image193.png"/><Relationship Id="rId4" Type="http://schemas.openxmlformats.org/officeDocument/2006/relationships/image" Target="../media/image194.png"/><Relationship Id="rId5" Type="http://schemas.openxmlformats.org/officeDocument/2006/relationships/image" Target="../media/image195.png"/><Relationship Id="rId6" Type="http://schemas.openxmlformats.org/officeDocument/2006/relationships/image" Target="../media/image196.png"/><Relationship Id="rId7" Type="http://schemas.openxmlformats.org/officeDocument/2006/relationships/image" Target="../media/image197.png"/><Relationship Id="rId8" Type="http://schemas.openxmlformats.org/officeDocument/2006/relationships/image" Target="../media/image198.png"/><Relationship Id="rId9" Type="http://schemas.openxmlformats.org/officeDocument/2006/relationships/image" Target="../media/image199.png"/><Relationship Id="rId10" Type="http://schemas.openxmlformats.org/officeDocument/2006/relationships/image" Target="../media/image200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1.png"/><Relationship Id="rId3" Type="http://schemas.openxmlformats.org/officeDocument/2006/relationships/image" Target="../media/image202.png"/><Relationship Id="rId4" Type="http://schemas.openxmlformats.org/officeDocument/2006/relationships/image" Target="../media/image203.png"/><Relationship Id="rId5" Type="http://schemas.openxmlformats.org/officeDocument/2006/relationships/image" Target="../media/image204.png"/><Relationship Id="rId6" Type="http://schemas.openxmlformats.org/officeDocument/2006/relationships/image" Target="../media/image205.png"/><Relationship Id="rId7" Type="http://schemas.openxmlformats.org/officeDocument/2006/relationships/image" Target="../media/image206.png"/><Relationship Id="rId8" Type="http://schemas.openxmlformats.org/officeDocument/2006/relationships/image" Target="../media/image207.png"/><Relationship Id="rId9" Type="http://schemas.openxmlformats.org/officeDocument/2006/relationships/image" Target="../media/image208.png"/><Relationship Id="rId10" Type="http://schemas.openxmlformats.org/officeDocument/2006/relationships/image" Target="../media/image209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0.png"/><Relationship Id="rId3" Type="http://schemas.openxmlformats.org/officeDocument/2006/relationships/image" Target="../media/image211.png"/><Relationship Id="rId4" Type="http://schemas.openxmlformats.org/officeDocument/2006/relationships/image" Target="../media/image212.png"/><Relationship Id="rId5" Type="http://schemas.openxmlformats.org/officeDocument/2006/relationships/image" Target="../media/image213.png"/><Relationship Id="rId6" Type="http://schemas.openxmlformats.org/officeDocument/2006/relationships/image" Target="../media/image214.png"/><Relationship Id="rId7" Type="http://schemas.openxmlformats.org/officeDocument/2006/relationships/image" Target="../media/image215.png"/><Relationship Id="rId8" Type="http://schemas.openxmlformats.org/officeDocument/2006/relationships/image" Target="../media/image216.png"/><Relationship Id="rId9" Type="http://schemas.openxmlformats.org/officeDocument/2006/relationships/image" Target="../media/image217.png"/><Relationship Id="rId10" Type="http://schemas.openxmlformats.org/officeDocument/2006/relationships/image" Target="../media/image218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9.png"/><Relationship Id="rId3" Type="http://schemas.openxmlformats.org/officeDocument/2006/relationships/image" Target="../media/image220.png"/><Relationship Id="rId4" Type="http://schemas.openxmlformats.org/officeDocument/2006/relationships/image" Target="../media/image221.png"/><Relationship Id="rId5" Type="http://schemas.openxmlformats.org/officeDocument/2006/relationships/image" Target="../media/image222.png"/><Relationship Id="rId6" Type="http://schemas.openxmlformats.org/officeDocument/2006/relationships/image" Target="../media/image223.png"/><Relationship Id="rId7" Type="http://schemas.openxmlformats.org/officeDocument/2006/relationships/image" Target="../media/image224.png"/><Relationship Id="rId8" Type="http://schemas.openxmlformats.org/officeDocument/2006/relationships/image" Target="../media/image225.png"/><Relationship Id="rId9" Type="http://schemas.openxmlformats.org/officeDocument/2006/relationships/image" Target="../media/image226.png"/><Relationship Id="rId10" Type="http://schemas.openxmlformats.org/officeDocument/2006/relationships/image" Target="../media/image227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8.png"/><Relationship Id="rId3" Type="http://schemas.openxmlformats.org/officeDocument/2006/relationships/image" Target="../media/image229.png"/><Relationship Id="rId4" Type="http://schemas.openxmlformats.org/officeDocument/2006/relationships/image" Target="../media/image230.png"/><Relationship Id="rId5" Type="http://schemas.openxmlformats.org/officeDocument/2006/relationships/image" Target="../media/image231.png"/><Relationship Id="rId6" Type="http://schemas.openxmlformats.org/officeDocument/2006/relationships/image" Target="../media/image232.png"/><Relationship Id="rId7" Type="http://schemas.openxmlformats.org/officeDocument/2006/relationships/image" Target="../media/image233.png"/><Relationship Id="rId8" Type="http://schemas.openxmlformats.org/officeDocument/2006/relationships/image" Target="../media/image234.png"/><Relationship Id="rId9" Type="http://schemas.openxmlformats.org/officeDocument/2006/relationships/image" Target="../media/image235.png"/><Relationship Id="rId10" Type="http://schemas.openxmlformats.org/officeDocument/2006/relationships/image" Target="../media/image236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7.png"/><Relationship Id="rId3" Type="http://schemas.openxmlformats.org/officeDocument/2006/relationships/image" Target="../media/image238.png"/><Relationship Id="rId4" Type="http://schemas.openxmlformats.org/officeDocument/2006/relationships/image" Target="../media/image239.png"/><Relationship Id="rId5" Type="http://schemas.openxmlformats.org/officeDocument/2006/relationships/image" Target="../media/image240.png"/><Relationship Id="rId6" Type="http://schemas.openxmlformats.org/officeDocument/2006/relationships/image" Target="../media/image241.png"/><Relationship Id="rId7" Type="http://schemas.openxmlformats.org/officeDocument/2006/relationships/image" Target="../media/image242.png"/><Relationship Id="rId8" Type="http://schemas.openxmlformats.org/officeDocument/2006/relationships/image" Target="../media/image243.png"/><Relationship Id="rId9" Type="http://schemas.openxmlformats.org/officeDocument/2006/relationships/image" Target="../media/image244.png"/><Relationship Id="rId10" Type="http://schemas.openxmlformats.org/officeDocument/2006/relationships/image" Target="../media/image245.png"/><Relationship Id="rId11" Type="http://schemas.openxmlformats.org/officeDocument/2006/relationships/image" Target="../media/image246.png"/><Relationship Id="rId12" Type="http://schemas.openxmlformats.org/officeDocument/2006/relationships/image" Target="../media/image247.png"/><Relationship Id="rId13" Type="http://schemas.openxmlformats.org/officeDocument/2006/relationships/image" Target="../media/image248.png"/><Relationship Id="rId14" Type="http://schemas.openxmlformats.org/officeDocument/2006/relationships/image" Target="../media/image249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0.png"/><Relationship Id="rId3" Type="http://schemas.openxmlformats.org/officeDocument/2006/relationships/image" Target="../media/image251.png"/><Relationship Id="rId4" Type="http://schemas.openxmlformats.org/officeDocument/2006/relationships/image" Target="../media/image252.png"/><Relationship Id="rId5" Type="http://schemas.openxmlformats.org/officeDocument/2006/relationships/image" Target="../media/image253.png"/><Relationship Id="rId6" Type="http://schemas.openxmlformats.org/officeDocument/2006/relationships/image" Target="../media/image254.png"/><Relationship Id="rId7" Type="http://schemas.openxmlformats.org/officeDocument/2006/relationships/image" Target="../media/image255.png"/><Relationship Id="rId8" Type="http://schemas.openxmlformats.org/officeDocument/2006/relationships/image" Target="../media/image256.png"/><Relationship Id="rId9" Type="http://schemas.openxmlformats.org/officeDocument/2006/relationships/image" Target="../media/image257.png"/><Relationship Id="rId10" Type="http://schemas.openxmlformats.org/officeDocument/2006/relationships/image" Target="../media/image258.png"/><Relationship Id="rId11" Type="http://schemas.openxmlformats.org/officeDocument/2006/relationships/image" Target="../media/image259.png"/><Relationship Id="rId12" Type="http://schemas.openxmlformats.org/officeDocument/2006/relationships/image" Target="../media/image260.png"/><Relationship Id="rId13" Type="http://schemas.openxmlformats.org/officeDocument/2006/relationships/image" Target="../media/image261.png"/><Relationship Id="rId14" Type="http://schemas.openxmlformats.org/officeDocument/2006/relationships/image" Target="../media/image262.png"/><Relationship Id="rId15" Type="http://schemas.openxmlformats.org/officeDocument/2006/relationships/image" Target="../media/image263.png"/><Relationship Id="rId16" Type="http://schemas.openxmlformats.org/officeDocument/2006/relationships/image" Target="../media/image264.png"/><Relationship Id="rId17" Type="http://schemas.openxmlformats.org/officeDocument/2006/relationships/image" Target="../media/image265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23.png"/><Relationship Id="rId11" Type="http://schemas.openxmlformats.org/officeDocument/2006/relationships/image" Target="../media/image24.png"/><Relationship Id="rId12" Type="http://schemas.openxmlformats.org/officeDocument/2006/relationships/image" Target="../media/image25.png"/><Relationship Id="rId13" Type="http://schemas.openxmlformats.org/officeDocument/2006/relationships/image" Target="../media/image26.png"/><Relationship Id="rId14" Type="http://schemas.openxmlformats.org/officeDocument/2006/relationships/image" Target="../media/image27.png"/><Relationship Id="rId15" Type="http://schemas.openxmlformats.org/officeDocument/2006/relationships/image" Target="../media/image28.png"/><Relationship Id="rId16" Type="http://schemas.openxmlformats.org/officeDocument/2006/relationships/image" Target="../media/image29.png"/><Relationship Id="rId17" Type="http://schemas.openxmlformats.org/officeDocument/2006/relationships/image" Target="../media/image30.png"/><Relationship Id="rId18" Type="http://schemas.openxmlformats.org/officeDocument/2006/relationships/image" Target="../media/image31.png"/><Relationship Id="rId19" Type="http://schemas.openxmlformats.org/officeDocument/2006/relationships/image" Target="../media/image32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6.png"/><Relationship Id="rId3" Type="http://schemas.openxmlformats.org/officeDocument/2006/relationships/image" Target="../media/image267.png"/><Relationship Id="rId4" Type="http://schemas.openxmlformats.org/officeDocument/2006/relationships/image" Target="../media/image268.png"/><Relationship Id="rId5" Type="http://schemas.openxmlformats.org/officeDocument/2006/relationships/image" Target="../media/image269.png"/><Relationship Id="rId6" Type="http://schemas.openxmlformats.org/officeDocument/2006/relationships/image" Target="../media/image270.png"/><Relationship Id="rId7" Type="http://schemas.openxmlformats.org/officeDocument/2006/relationships/image" Target="../media/image271.png"/><Relationship Id="rId8" Type="http://schemas.openxmlformats.org/officeDocument/2006/relationships/image" Target="../media/image272.png"/><Relationship Id="rId9" Type="http://schemas.openxmlformats.org/officeDocument/2006/relationships/image" Target="../media/image273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4.png"/><Relationship Id="rId3" Type="http://schemas.openxmlformats.org/officeDocument/2006/relationships/image" Target="../media/image275.png"/><Relationship Id="rId4" Type="http://schemas.openxmlformats.org/officeDocument/2006/relationships/image" Target="../media/image276.png"/><Relationship Id="rId5" Type="http://schemas.openxmlformats.org/officeDocument/2006/relationships/image" Target="../media/image277.png"/><Relationship Id="rId6" Type="http://schemas.openxmlformats.org/officeDocument/2006/relationships/image" Target="../media/image278.png"/><Relationship Id="rId7" Type="http://schemas.openxmlformats.org/officeDocument/2006/relationships/image" Target="../media/image279.png"/><Relationship Id="rId8" Type="http://schemas.openxmlformats.org/officeDocument/2006/relationships/image" Target="../media/image280.png"/><Relationship Id="rId9" Type="http://schemas.openxmlformats.org/officeDocument/2006/relationships/image" Target="../media/image281.png"/><Relationship Id="rId10" Type="http://schemas.openxmlformats.org/officeDocument/2006/relationships/image" Target="../media/image282.pn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3.png"/><Relationship Id="rId3" Type="http://schemas.openxmlformats.org/officeDocument/2006/relationships/image" Target="../media/image284.png"/><Relationship Id="rId4" Type="http://schemas.openxmlformats.org/officeDocument/2006/relationships/image" Target="../media/image285.png"/><Relationship Id="rId5" Type="http://schemas.openxmlformats.org/officeDocument/2006/relationships/image" Target="../media/image286.png"/><Relationship Id="rId6" Type="http://schemas.openxmlformats.org/officeDocument/2006/relationships/image" Target="../media/image287.png"/><Relationship Id="rId7" Type="http://schemas.openxmlformats.org/officeDocument/2006/relationships/image" Target="../media/image288.png"/><Relationship Id="rId8" Type="http://schemas.openxmlformats.org/officeDocument/2006/relationships/image" Target="../media/image289.png"/><Relationship Id="rId9" Type="http://schemas.openxmlformats.org/officeDocument/2006/relationships/image" Target="../media/image290.png"/><Relationship Id="rId10" Type="http://schemas.openxmlformats.org/officeDocument/2006/relationships/image" Target="../media/image291.png"/><Relationship Id="rId11" Type="http://schemas.openxmlformats.org/officeDocument/2006/relationships/image" Target="../media/image292.png"/><Relationship Id="rId12" Type="http://schemas.openxmlformats.org/officeDocument/2006/relationships/image" Target="../media/image293.pn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4.png"/><Relationship Id="rId3" Type="http://schemas.openxmlformats.org/officeDocument/2006/relationships/image" Target="../media/image295.png"/><Relationship Id="rId4" Type="http://schemas.openxmlformats.org/officeDocument/2006/relationships/image" Target="../media/image296.png"/><Relationship Id="rId5" Type="http://schemas.openxmlformats.org/officeDocument/2006/relationships/image" Target="../media/image297.png"/><Relationship Id="rId6" Type="http://schemas.openxmlformats.org/officeDocument/2006/relationships/image" Target="../media/image298.png"/><Relationship Id="rId7" Type="http://schemas.openxmlformats.org/officeDocument/2006/relationships/image" Target="../media/image299.png"/><Relationship Id="rId8" Type="http://schemas.openxmlformats.org/officeDocument/2006/relationships/image" Target="../media/image300.png"/><Relationship Id="rId9" Type="http://schemas.openxmlformats.org/officeDocument/2006/relationships/image" Target="../media/image301.png"/><Relationship Id="rId10" Type="http://schemas.openxmlformats.org/officeDocument/2006/relationships/image" Target="../media/image302.png"/><Relationship Id="rId11" Type="http://schemas.openxmlformats.org/officeDocument/2006/relationships/image" Target="../media/image303.png"/><Relationship Id="rId12" Type="http://schemas.openxmlformats.org/officeDocument/2006/relationships/image" Target="../media/image304.pn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5.png"/><Relationship Id="rId3" Type="http://schemas.openxmlformats.org/officeDocument/2006/relationships/image" Target="../media/image306.png"/><Relationship Id="rId4" Type="http://schemas.openxmlformats.org/officeDocument/2006/relationships/image" Target="../media/image307.png"/><Relationship Id="rId5" Type="http://schemas.openxmlformats.org/officeDocument/2006/relationships/image" Target="../media/image308.png"/><Relationship Id="rId6" Type="http://schemas.openxmlformats.org/officeDocument/2006/relationships/image" Target="../media/image309.png"/><Relationship Id="rId7" Type="http://schemas.openxmlformats.org/officeDocument/2006/relationships/image" Target="../media/image310.png"/><Relationship Id="rId8" Type="http://schemas.openxmlformats.org/officeDocument/2006/relationships/image" Target="../media/image311.png"/><Relationship Id="rId9" Type="http://schemas.openxmlformats.org/officeDocument/2006/relationships/image" Target="../media/image312.pn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3.png"/><Relationship Id="rId3" Type="http://schemas.openxmlformats.org/officeDocument/2006/relationships/image" Target="../media/image314.png"/><Relationship Id="rId4" Type="http://schemas.openxmlformats.org/officeDocument/2006/relationships/image" Target="../media/image315.png"/><Relationship Id="rId5" Type="http://schemas.openxmlformats.org/officeDocument/2006/relationships/image" Target="../media/image316.png"/><Relationship Id="rId6" Type="http://schemas.openxmlformats.org/officeDocument/2006/relationships/image" Target="../media/image317.png"/><Relationship Id="rId7" Type="http://schemas.openxmlformats.org/officeDocument/2006/relationships/image" Target="../media/image318.png"/><Relationship Id="rId8" Type="http://schemas.openxmlformats.org/officeDocument/2006/relationships/image" Target="../media/image319.pn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0.png"/><Relationship Id="rId3" Type="http://schemas.openxmlformats.org/officeDocument/2006/relationships/image" Target="../media/image321.png"/><Relationship Id="rId4" Type="http://schemas.openxmlformats.org/officeDocument/2006/relationships/image" Target="../media/image322.png"/><Relationship Id="rId5" Type="http://schemas.openxmlformats.org/officeDocument/2006/relationships/image" Target="../media/image323.png"/><Relationship Id="rId6" Type="http://schemas.openxmlformats.org/officeDocument/2006/relationships/image" Target="../media/image324.png"/><Relationship Id="rId7" Type="http://schemas.openxmlformats.org/officeDocument/2006/relationships/image" Target="../media/image325.png"/><Relationship Id="rId8" Type="http://schemas.openxmlformats.org/officeDocument/2006/relationships/image" Target="../media/image326.png"/><Relationship Id="rId9" Type="http://schemas.openxmlformats.org/officeDocument/2006/relationships/image" Target="../media/image327.pn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8.png"/><Relationship Id="rId3" Type="http://schemas.openxmlformats.org/officeDocument/2006/relationships/image" Target="../media/image329.png"/><Relationship Id="rId4" Type="http://schemas.openxmlformats.org/officeDocument/2006/relationships/image" Target="../media/image330.png"/><Relationship Id="rId5" Type="http://schemas.openxmlformats.org/officeDocument/2006/relationships/image" Target="../media/image331.png"/><Relationship Id="rId6" Type="http://schemas.openxmlformats.org/officeDocument/2006/relationships/image" Target="../media/image332.png"/><Relationship Id="rId7" Type="http://schemas.openxmlformats.org/officeDocument/2006/relationships/image" Target="../media/image333.pn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4.png"/><Relationship Id="rId3" Type="http://schemas.openxmlformats.org/officeDocument/2006/relationships/image" Target="../media/image335.png"/><Relationship Id="rId4" Type="http://schemas.openxmlformats.org/officeDocument/2006/relationships/image" Target="../media/image336.png"/><Relationship Id="rId5" Type="http://schemas.openxmlformats.org/officeDocument/2006/relationships/image" Target="../media/image337.png"/><Relationship Id="rId6" Type="http://schemas.openxmlformats.org/officeDocument/2006/relationships/image" Target="../media/image338.png"/><Relationship Id="rId7" Type="http://schemas.openxmlformats.org/officeDocument/2006/relationships/image" Target="../media/image339.png"/><Relationship Id="rId8" Type="http://schemas.openxmlformats.org/officeDocument/2006/relationships/image" Target="../media/image340.png"/><Relationship Id="rId9" Type="http://schemas.openxmlformats.org/officeDocument/2006/relationships/image" Target="../media/image341.pn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2.png"/><Relationship Id="rId3" Type="http://schemas.openxmlformats.org/officeDocument/2006/relationships/image" Target="../media/image343.png"/><Relationship Id="rId4" Type="http://schemas.openxmlformats.org/officeDocument/2006/relationships/image" Target="../media/image344.png"/><Relationship Id="rId5" Type="http://schemas.openxmlformats.org/officeDocument/2006/relationships/image" Target="../media/image345.png"/><Relationship Id="rId6" Type="http://schemas.openxmlformats.org/officeDocument/2006/relationships/image" Target="../media/image346.png"/><Relationship Id="rId7" Type="http://schemas.openxmlformats.org/officeDocument/2006/relationships/image" Target="../media/image347.png"/><Relationship Id="rId8" Type="http://schemas.openxmlformats.org/officeDocument/2006/relationships/image" Target="../media/image348.png"/><Relationship Id="rId9" Type="http://schemas.openxmlformats.org/officeDocument/2006/relationships/image" Target="../media/image349.png"/><Relationship Id="rId10" Type="http://schemas.openxmlformats.org/officeDocument/2006/relationships/image" Target="../media/image350.png"/><Relationship Id="rId11" Type="http://schemas.openxmlformats.org/officeDocument/2006/relationships/image" Target="../media/image351.png"/><Relationship Id="rId12" Type="http://schemas.openxmlformats.org/officeDocument/2006/relationships/image" Target="../media/image352.png"/><Relationship Id="rId13" Type="http://schemas.openxmlformats.org/officeDocument/2006/relationships/image" Target="../media/image353.png"/><Relationship Id="rId14" Type="http://schemas.openxmlformats.org/officeDocument/2006/relationships/image" Target="../media/image354.png"/><Relationship Id="rId15" Type="http://schemas.openxmlformats.org/officeDocument/2006/relationships/image" Target="../media/image355.png"/><Relationship Id="rId16" Type="http://schemas.openxmlformats.org/officeDocument/2006/relationships/image" Target="../media/image356.png"/><Relationship Id="rId17" Type="http://schemas.openxmlformats.org/officeDocument/2006/relationships/image" Target="../media/image357.png"/><Relationship Id="rId18" Type="http://schemas.openxmlformats.org/officeDocument/2006/relationships/image" Target="../media/image358.png"/><Relationship Id="rId19" Type="http://schemas.openxmlformats.org/officeDocument/2006/relationships/image" Target="../media/image359.png"/><Relationship Id="rId20" Type="http://schemas.openxmlformats.org/officeDocument/2006/relationships/image" Target="../media/image360.png"/><Relationship Id="rId21" Type="http://schemas.openxmlformats.org/officeDocument/2006/relationships/image" Target="../media/image361.png"/><Relationship Id="rId22" Type="http://schemas.openxmlformats.org/officeDocument/2006/relationships/image" Target="../media/image362.png"/><Relationship Id="rId23" Type="http://schemas.openxmlformats.org/officeDocument/2006/relationships/image" Target="../media/image363.png"/><Relationship Id="rId24" Type="http://schemas.openxmlformats.org/officeDocument/2006/relationships/image" Target="../media/image364.png"/><Relationship Id="rId25" Type="http://schemas.openxmlformats.org/officeDocument/2006/relationships/image" Target="../media/image365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6.png"/><Relationship Id="rId3" Type="http://schemas.openxmlformats.org/officeDocument/2006/relationships/image" Target="../media/image367.png"/><Relationship Id="rId4" Type="http://schemas.openxmlformats.org/officeDocument/2006/relationships/image" Target="../media/image368.png"/><Relationship Id="rId5" Type="http://schemas.openxmlformats.org/officeDocument/2006/relationships/image" Target="../media/image369.png"/><Relationship Id="rId6" Type="http://schemas.openxmlformats.org/officeDocument/2006/relationships/image" Target="../media/image370.png"/><Relationship Id="rId7" Type="http://schemas.openxmlformats.org/officeDocument/2006/relationships/image" Target="../media/image371.png"/><Relationship Id="rId8" Type="http://schemas.openxmlformats.org/officeDocument/2006/relationships/image" Target="../media/image372.png"/><Relationship Id="rId9" Type="http://schemas.openxmlformats.org/officeDocument/2006/relationships/image" Target="../media/image373.png"/><Relationship Id="rId10" Type="http://schemas.openxmlformats.org/officeDocument/2006/relationships/image" Target="../media/image374.png"/><Relationship Id="rId11" Type="http://schemas.openxmlformats.org/officeDocument/2006/relationships/image" Target="../media/image375.png"/><Relationship Id="rId12" Type="http://schemas.openxmlformats.org/officeDocument/2006/relationships/image" Target="../media/image376.png"/><Relationship Id="rId13" Type="http://schemas.openxmlformats.org/officeDocument/2006/relationships/image" Target="../media/image377.png"/><Relationship Id="rId14" Type="http://schemas.openxmlformats.org/officeDocument/2006/relationships/image" Target="../media/image378.png"/><Relationship Id="rId15" Type="http://schemas.openxmlformats.org/officeDocument/2006/relationships/image" Target="../media/image379.pn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0.png"/><Relationship Id="rId3" Type="http://schemas.openxmlformats.org/officeDocument/2006/relationships/image" Target="../media/image381.png"/><Relationship Id="rId4" Type="http://schemas.openxmlformats.org/officeDocument/2006/relationships/image" Target="../media/image382.png"/><Relationship Id="rId5" Type="http://schemas.openxmlformats.org/officeDocument/2006/relationships/image" Target="../media/image383.png"/><Relationship Id="rId6" Type="http://schemas.openxmlformats.org/officeDocument/2006/relationships/image" Target="../media/image384.png"/><Relationship Id="rId7" Type="http://schemas.openxmlformats.org/officeDocument/2006/relationships/image" Target="../media/image385.png"/><Relationship Id="rId8" Type="http://schemas.openxmlformats.org/officeDocument/2006/relationships/image" Target="../media/image386.png"/><Relationship Id="rId9" Type="http://schemas.openxmlformats.org/officeDocument/2006/relationships/image" Target="../media/image387.png"/><Relationship Id="rId10" Type="http://schemas.openxmlformats.org/officeDocument/2006/relationships/image" Target="../media/image388.png"/><Relationship Id="rId11" Type="http://schemas.openxmlformats.org/officeDocument/2006/relationships/image" Target="../media/image389.png"/><Relationship Id="rId12" Type="http://schemas.openxmlformats.org/officeDocument/2006/relationships/image" Target="../media/image390.png"/><Relationship Id="rId13" Type="http://schemas.openxmlformats.org/officeDocument/2006/relationships/image" Target="../media/image391.png"/><Relationship Id="rId14" Type="http://schemas.openxmlformats.org/officeDocument/2006/relationships/image" Target="../media/image392.png"/><Relationship Id="rId15" Type="http://schemas.openxmlformats.org/officeDocument/2006/relationships/image" Target="../media/image393.pn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4.png"/><Relationship Id="rId3" Type="http://schemas.openxmlformats.org/officeDocument/2006/relationships/image" Target="../media/image395.png"/><Relationship Id="rId4" Type="http://schemas.openxmlformats.org/officeDocument/2006/relationships/image" Target="../media/image396.png"/><Relationship Id="rId5" Type="http://schemas.openxmlformats.org/officeDocument/2006/relationships/image" Target="../media/image397.png"/><Relationship Id="rId6" Type="http://schemas.openxmlformats.org/officeDocument/2006/relationships/image" Target="../media/image398.png"/><Relationship Id="rId7" Type="http://schemas.openxmlformats.org/officeDocument/2006/relationships/image" Target="../media/image399.png"/><Relationship Id="rId8" Type="http://schemas.openxmlformats.org/officeDocument/2006/relationships/image" Target="../media/image400.png"/><Relationship Id="rId9" Type="http://schemas.openxmlformats.org/officeDocument/2006/relationships/image" Target="../media/image401.png"/><Relationship Id="rId10" Type="http://schemas.openxmlformats.org/officeDocument/2006/relationships/image" Target="../media/image402.png"/><Relationship Id="rId11" Type="http://schemas.openxmlformats.org/officeDocument/2006/relationships/image" Target="../media/image403.png"/><Relationship Id="rId12" Type="http://schemas.openxmlformats.org/officeDocument/2006/relationships/image" Target="../media/image404.png"/><Relationship Id="rId13" Type="http://schemas.openxmlformats.org/officeDocument/2006/relationships/image" Target="../media/image405.png"/><Relationship Id="rId14" Type="http://schemas.openxmlformats.org/officeDocument/2006/relationships/image" Target="../media/image406.png"/><Relationship Id="rId15" Type="http://schemas.openxmlformats.org/officeDocument/2006/relationships/image" Target="../media/image407.pn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8.png"/><Relationship Id="rId3" Type="http://schemas.openxmlformats.org/officeDocument/2006/relationships/image" Target="../media/image409.png"/><Relationship Id="rId4" Type="http://schemas.openxmlformats.org/officeDocument/2006/relationships/image" Target="../media/image410.png"/><Relationship Id="rId5" Type="http://schemas.openxmlformats.org/officeDocument/2006/relationships/image" Target="../media/image411.png"/><Relationship Id="rId6" Type="http://schemas.openxmlformats.org/officeDocument/2006/relationships/image" Target="../media/image412.png"/><Relationship Id="rId7" Type="http://schemas.openxmlformats.org/officeDocument/2006/relationships/image" Target="../media/image413.png"/><Relationship Id="rId8" Type="http://schemas.openxmlformats.org/officeDocument/2006/relationships/image" Target="../media/image414.png"/><Relationship Id="rId9" Type="http://schemas.openxmlformats.org/officeDocument/2006/relationships/image" Target="../media/image415.png"/><Relationship Id="rId10" Type="http://schemas.openxmlformats.org/officeDocument/2006/relationships/image" Target="../media/image416.png"/><Relationship Id="rId11" Type="http://schemas.openxmlformats.org/officeDocument/2006/relationships/image" Target="../media/image417.png"/><Relationship Id="rId12" Type="http://schemas.openxmlformats.org/officeDocument/2006/relationships/image" Target="../media/image418.png"/><Relationship Id="rId13" Type="http://schemas.openxmlformats.org/officeDocument/2006/relationships/image" Target="../media/image419.png"/><Relationship Id="rId14" Type="http://schemas.openxmlformats.org/officeDocument/2006/relationships/image" Target="../media/image420.png"/><Relationship Id="rId15" Type="http://schemas.openxmlformats.org/officeDocument/2006/relationships/image" Target="../media/image421.pn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2.png"/><Relationship Id="rId3" Type="http://schemas.openxmlformats.org/officeDocument/2006/relationships/image" Target="../media/image423.png"/><Relationship Id="rId4" Type="http://schemas.openxmlformats.org/officeDocument/2006/relationships/image" Target="../media/image424.png"/><Relationship Id="rId5" Type="http://schemas.openxmlformats.org/officeDocument/2006/relationships/image" Target="../media/image425.png"/><Relationship Id="rId6" Type="http://schemas.openxmlformats.org/officeDocument/2006/relationships/image" Target="../media/image426.png"/><Relationship Id="rId7" Type="http://schemas.openxmlformats.org/officeDocument/2006/relationships/image" Target="../media/image427.png"/><Relationship Id="rId8" Type="http://schemas.openxmlformats.org/officeDocument/2006/relationships/image" Target="../media/image428.png"/><Relationship Id="rId9" Type="http://schemas.openxmlformats.org/officeDocument/2006/relationships/image" Target="../media/image429.png"/><Relationship Id="rId10" Type="http://schemas.openxmlformats.org/officeDocument/2006/relationships/image" Target="../media/image430.png"/><Relationship Id="rId11" Type="http://schemas.openxmlformats.org/officeDocument/2006/relationships/image" Target="../media/image431.png"/><Relationship Id="rId12" Type="http://schemas.openxmlformats.org/officeDocument/2006/relationships/image" Target="../media/image432.png"/><Relationship Id="rId13" Type="http://schemas.openxmlformats.org/officeDocument/2006/relationships/image" Target="../media/image433.png"/><Relationship Id="rId14" Type="http://schemas.openxmlformats.org/officeDocument/2006/relationships/image" Target="../media/image434.png"/><Relationship Id="rId15" Type="http://schemas.openxmlformats.org/officeDocument/2006/relationships/image" Target="../media/image435.pn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6.png"/><Relationship Id="rId3" Type="http://schemas.openxmlformats.org/officeDocument/2006/relationships/image" Target="../media/image437.png"/><Relationship Id="rId4" Type="http://schemas.openxmlformats.org/officeDocument/2006/relationships/image" Target="../media/image438.png"/><Relationship Id="rId5" Type="http://schemas.openxmlformats.org/officeDocument/2006/relationships/image" Target="../media/image439.png"/><Relationship Id="rId6" Type="http://schemas.openxmlformats.org/officeDocument/2006/relationships/image" Target="../media/image440.png"/><Relationship Id="rId7" Type="http://schemas.openxmlformats.org/officeDocument/2006/relationships/image" Target="../media/image441.png"/><Relationship Id="rId8" Type="http://schemas.openxmlformats.org/officeDocument/2006/relationships/image" Target="../media/image442.png"/><Relationship Id="rId9" Type="http://schemas.openxmlformats.org/officeDocument/2006/relationships/image" Target="../media/image443.png"/><Relationship Id="rId10" Type="http://schemas.openxmlformats.org/officeDocument/2006/relationships/image" Target="../media/image444.png"/><Relationship Id="rId11" Type="http://schemas.openxmlformats.org/officeDocument/2006/relationships/image" Target="../media/image445.png"/><Relationship Id="rId12" Type="http://schemas.openxmlformats.org/officeDocument/2006/relationships/image" Target="../media/image446.png"/><Relationship Id="rId13" Type="http://schemas.openxmlformats.org/officeDocument/2006/relationships/image" Target="../media/image447.png"/><Relationship Id="rId14" Type="http://schemas.openxmlformats.org/officeDocument/2006/relationships/image" Target="../media/image448.png"/><Relationship Id="rId15" Type="http://schemas.openxmlformats.org/officeDocument/2006/relationships/image" Target="../media/image449.pn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0.png"/><Relationship Id="rId3" Type="http://schemas.openxmlformats.org/officeDocument/2006/relationships/image" Target="../media/image451.png"/><Relationship Id="rId4" Type="http://schemas.openxmlformats.org/officeDocument/2006/relationships/image" Target="../media/image452.png"/><Relationship Id="rId5" Type="http://schemas.openxmlformats.org/officeDocument/2006/relationships/image" Target="../media/image453.png"/><Relationship Id="rId6" Type="http://schemas.openxmlformats.org/officeDocument/2006/relationships/image" Target="../media/image454.png"/><Relationship Id="rId7" Type="http://schemas.openxmlformats.org/officeDocument/2006/relationships/image" Target="../media/image455.png"/><Relationship Id="rId8" Type="http://schemas.openxmlformats.org/officeDocument/2006/relationships/image" Target="../media/image456.pn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7.png"/><Relationship Id="rId3" Type="http://schemas.openxmlformats.org/officeDocument/2006/relationships/image" Target="../media/image458.png"/><Relationship Id="rId4" Type="http://schemas.openxmlformats.org/officeDocument/2006/relationships/image" Target="../media/image459.png"/><Relationship Id="rId5" Type="http://schemas.openxmlformats.org/officeDocument/2006/relationships/image" Target="../media/image460.png"/><Relationship Id="rId6" Type="http://schemas.openxmlformats.org/officeDocument/2006/relationships/image" Target="../media/image461.png"/><Relationship Id="rId7" Type="http://schemas.openxmlformats.org/officeDocument/2006/relationships/image" Target="../media/image462.png"/><Relationship Id="rId8" Type="http://schemas.openxmlformats.org/officeDocument/2006/relationships/image" Target="../media/image463.png"/><Relationship Id="rId9" Type="http://schemas.openxmlformats.org/officeDocument/2006/relationships/image" Target="../media/image464.png"/><Relationship Id="rId10" Type="http://schemas.openxmlformats.org/officeDocument/2006/relationships/image" Target="../media/image465.png"/><Relationship Id="rId11" Type="http://schemas.openxmlformats.org/officeDocument/2006/relationships/image" Target="../media/image466.png"/><Relationship Id="rId12" Type="http://schemas.openxmlformats.org/officeDocument/2006/relationships/image" Target="../media/image467.png"/><Relationship Id="rId13" Type="http://schemas.openxmlformats.org/officeDocument/2006/relationships/image" Target="../media/image468.png"/><Relationship Id="rId14" Type="http://schemas.openxmlformats.org/officeDocument/2006/relationships/image" Target="../media/image469.png"/><Relationship Id="rId15" Type="http://schemas.openxmlformats.org/officeDocument/2006/relationships/image" Target="../media/image470.png"/><Relationship Id="rId16" Type="http://schemas.openxmlformats.org/officeDocument/2006/relationships/image" Target="../media/image471.png"/><Relationship Id="rId17" Type="http://schemas.openxmlformats.org/officeDocument/2006/relationships/image" Target="../media/image472.png"/><Relationship Id="rId18" Type="http://schemas.openxmlformats.org/officeDocument/2006/relationships/image" Target="../media/image473.png"/><Relationship Id="rId19" Type="http://schemas.openxmlformats.org/officeDocument/2006/relationships/image" Target="../media/image474.png"/><Relationship Id="rId20" Type="http://schemas.openxmlformats.org/officeDocument/2006/relationships/image" Target="../media/image475.png"/><Relationship Id="rId21" Type="http://schemas.openxmlformats.org/officeDocument/2006/relationships/image" Target="../media/image476.png"/><Relationship Id="rId22" Type="http://schemas.openxmlformats.org/officeDocument/2006/relationships/image" Target="../media/image477.pn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8.png"/><Relationship Id="rId3" Type="http://schemas.openxmlformats.org/officeDocument/2006/relationships/image" Target="../media/image479.png"/><Relationship Id="rId4" Type="http://schemas.openxmlformats.org/officeDocument/2006/relationships/image" Target="../media/image480.png"/><Relationship Id="rId5" Type="http://schemas.openxmlformats.org/officeDocument/2006/relationships/image" Target="../media/image481.png"/><Relationship Id="rId6" Type="http://schemas.openxmlformats.org/officeDocument/2006/relationships/image" Target="../media/image482.png"/><Relationship Id="rId7" Type="http://schemas.openxmlformats.org/officeDocument/2006/relationships/image" Target="../media/image483.png"/><Relationship Id="rId8" Type="http://schemas.openxmlformats.org/officeDocument/2006/relationships/image" Target="../media/image484.png"/><Relationship Id="rId9" Type="http://schemas.openxmlformats.org/officeDocument/2006/relationships/image" Target="../media/image485.png"/><Relationship Id="rId10" Type="http://schemas.openxmlformats.org/officeDocument/2006/relationships/image" Target="../media/image486.png"/><Relationship Id="rId11" Type="http://schemas.openxmlformats.org/officeDocument/2006/relationships/image" Target="../media/image487.png"/><Relationship Id="rId12" Type="http://schemas.openxmlformats.org/officeDocument/2006/relationships/image" Target="../media/image488.png"/><Relationship Id="rId13" Type="http://schemas.openxmlformats.org/officeDocument/2006/relationships/image" Target="../media/image489.png"/><Relationship Id="rId14" Type="http://schemas.openxmlformats.org/officeDocument/2006/relationships/image" Target="../media/image490.png"/><Relationship Id="rId15" Type="http://schemas.openxmlformats.org/officeDocument/2006/relationships/image" Target="../media/image491.png"/><Relationship Id="rId16" Type="http://schemas.openxmlformats.org/officeDocument/2006/relationships/image" Target="../media/image492.png"/><Relationship Id="rId17" Type="http://schemas.openxmlformats.org/officeDocument/2006/relationships/image" Target="../media/image493.png"/><Relationship Id="rId18" Type="http://schemas.openxmlformats.org/officeDocument/2006/relationships/image" Target="../media/image494.png"/><Relationship Id="rId19" Type="http://schemas.openxmlformats.org/officeDocument/2006/relationships/image" Target="../media/image495.png"/><Relationship Id="rId20" Type="http://schemas.openxmlformats.org/officeDocument/2006/relationships/image" Target="../media/image496.png"/><Relationship Id="rId21" Type="http://schemas.openxmlformats.org/officeDocument/2006/relationships/image" Target="../media/image497.png"/><Relationship Id="rId22" Type="http://schemas.openxmlformats.org/officeDocument/2006/relationships/image" Target="../media/image498.pn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9.png"/><Relationship Id="rId3" Type="http://schemas.openxmlformats.org/officeDocument/2006/relationships/image" Target="../media/image500.png"/><Relationship Id="rId4" Type="http://schemas.openxmlformats.org/officeDocument/2006/relationships/image" Target="../media/image501.png"/><Relationship Id="rId5" Type="http://schemas.openxmlformats.org/officeDocument/2006/relationships/image" Target="../media/image502.png"/><Relationship Id="rId6" Type="http://schemas.openxmlformats.org/officeDocument/2006/relationships/image" Target="../media/image503.png"/><Relationship Id="rId7" Type="http://schemas.openxmlformats.org/officeDocument/2006/relationships/image" Target="../media/image504.png"/><Relationship Id="rId8" Type="http://schemas.openxmlformats.org/officeDocument/2006/relationships/image" Target="../media/image505.png"/><Relationship Id="rId9" Type="http://schemas.openxmlformats.org/officeDocument/2006/relationships/image" Target="../media/image506.png"/><Relationship Id="rId10" Type="http://schemas.openxmlformats.org/officeDocument/2006/relationships/image" Target="../media/image507.png"/><Relationship Id="rId11" Type="http://schemas.openxmlformats.org/officeDocument/2006/relationships/image" Target="../media/image508.png"/><Relationship Id="rId12" Type="http://schemas.openxmlformats.org/officeDocument/2006/relationships/image" Target="../media/image509.png"/><Relationship Id="rId13" Type="http://schemas.openxmlformats.org/officeDocument/2006/relationships/image" Target="../media/image510.png"/><Relationship Id="rId14" Type="http://schemas.openxmlformats.org/officeDocument/2006/relationships/image" Target="../media/image511.png"/><Relationship Id="rId15" Type="http://schemas.openxmlformats.org/officeDocument/2006/relationships/image" Target="../media/image512.png"/><Relationship Id="rId16" Type="http://schemas.openxmlformats.org/officeDocument/2006/relationships/image" Target="../media/image513.png"/><Relationship Id="rId17" Type="http://schemas.openxmlformats.org/officeDocument/2006/relationships/image" Target="../media/image514.png"/><Relationship Id="rId18" Type="http://schemas.openxmlformats.org/officeDocument/2006/relationships/image" Target="../media/image515.png"/><Relationship Id="rId19" Type="http://schemas.openxmlformats.org/officeDocument/2006/relationships/image" Target="../media/image516.png"/><Relationship Id="rId20" Type="http://schemas.openxmlformats.org/officeDocument/2006/relationships/image" Target="../media/image517.png"/><Relationship Id="rId21" Type="http://schemas.openxmlformats.org/officeDocument/2006/relationships/image" Target="../media/image518.png"/><Relationship Id="rId22" Type="http://schemas.openxmlformats.org/officeDocument/2006/relationships/image" Target="../media/image519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9" Type="http://schemas.openxmlformats.org/officeDocument/2006/relationships/image" Target="../media/image47.png"/><Relationship Id="rId10" Type="http://schemas.openxmlformats.org/officeDocument/2006/relationships/image" Target="../media/image48.png"/><Relationship Id="rId11" Type="http://schemas.openxmlformats.org/officeDocument/2006/relationships/image" Target="../media/image49.png"/><Relationship Id="rId12" Type="http://schemas.openxmlformats.org/officeDocument/2006/relationships/image" Target="../media/image50.png"/><Relationship Id="rId13" Type="http://schemas.openxmlformats.org/officeDocument/2006/relationships/image" Target="../media/image51.png"/><Relationship Id="rId14" Type="http://schemas.openxmlformats.org/officeDocument/2006/relationships/image" Target="../media/image52.png"/><Relationship Id="rId15" Type="http://schemas.openxmlformats.org/officeDocument/2006/relationships/image" Target="../media/image53.png"/><Relationship Id="rId16" Type="http://schemas.openxmlformats.org/officeDocument/2006/relationships/image" Target="../media/image54.png"/><Relationship Id="rId17" Type="http://schemas.openxmlformats.org/officeDocument/2006/relationships/image" Target="../media/image55.png"/><Relationship Id="rId18" Type="http://schemas.openxmlformats.org/officeDocument/2006/relationships/image" Target="../media/image56.png"/><Relationship Id="rId19" Type="http://schemas.openxmlformats.org/officeDocument/2006/relationships/image" Target="../media/image57.png"/><Relationship Id="rId20" Type="http://schemas.openxmlformats.org/officeDocument/2006/relationships/image" Target="../media/image58.pn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0.png"/><Relationship Id="rId3" Type="http://schemas.openxmlformats.org/officeDocument/2006/relationships/image" Target="../media/image521.png"/><Relationship Id="rId4" Type="http://schemas.openxmlformats.org/officeDocument/2006/relationships/image" Target="../media/image522.png"/><Relationship Id="rId5" Type="http://schemas.openxmlformats.org/officeDocument/2006/relationships/image" Target="../media/image523.png"/><Relationship Id="rId6" Type="http://schemas.openxmlformats.org/officeDocument/2006/relationships/image" Target="../media/image524.png"/><Relationship Id="rId7" Type="http://schemas.openxmlformats.org/officeDocument/2006/relationships/image" Target="../media/image525.png"/><Relationship Id="rId8" Type="http://schemas.openxmlformats.org/officeDocument/2006/relationships/image" Target="../media/image526.png"/><Relationship Id="rId9" Type="http://schemas.openxmlformats.org/officeDocument/2006/relationships/image" Target="../media/image527.png"/><Relationship Id="rId10" Type="http://schemas.openxmlformats.org/officeDocument/2006/relationships/image" Target="../media/image528.png"/><Relationship Id="rId11" Type="http://schemas.openxmlformats.org/officeDocument/2006/relationships/image" Target="../media/image529.png"/><Relationship Id="rId12" Type="http://schemas.openxmlformats.org/officeDocument/2006/relationships/image" Target="../media/image530.png"/><Relationship Id="rId13" Type="http://schemas.openxmlformats.org/officeDocument/2006/relationships/image" Target="../media/image531.png"/><Relationship Id="rId14" Type="http://schemas.openxmlformats.org/officeDocument/2006/relationships/image" Target="../media/image532.png"/><Relationship Id="rId15" Type="http://schemas.openxmlformats.org/officeDocument/2006/relationships/image" Target="../media/image533.png"/><Relationship Id="rId16" Type="http://schemas.openxmlformats.org/officeDocument/2006/relationships/image" Target="../media/image534.png"/><Relationship Id="rId17" Type="http://schemas.openxmlformats.org/officeDocument/2006/relationships/image" Target="../media/image535.png"/><Relationship Id="rId18" Type="http://schemas.openxmlformats.org/officeDocument/2006/relationships/image" Target="../media/image536.png"/><Relationship Id="rId19" Type="http://schemas.openxmlformats.org/officeDocument/2006/relationships/image" Target="../media/image537.png"/><Relationship Id="rId20" Type="http://schemas.openxmlformats.org/officeDocument/2006/relationships/image" Target="../media/image538.png"/><Relationship Id="rId21" Type="http://schemas.openxmlformats.org/officeDocument/2006/relationships/image" Target="../media/image539.png"/><Relationship Id="rId22" Type="http://schemas.openxmlformats.org/officeDocument/2006/relationships/image" Target="../media/image540.pn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1.png"/><Relationship Id="rId3" Type="http://schemas.openxmlformats.org/officeDocument/2006/relationships/image" Target="../media/image542.png"/><Relationship Id="rId4" Type="http://schemas.openxmlformats.org/officeDocument/2006/relationships/image" Target="../media/image543.png"/><Relationship Id="rId5" Type="http://schemas.openxmlformats.org/officeDocument/2006/relationships/image" Target="../media/image544.png"/><Relationship Id="rId6" Type="http://schemas.openxmlformats.org/officeDocument/2006/relationships/image" Target="../media/image545.png"/><Relationship Id="rId7" Type="http://schemas.openxmlformats.org/officeDocument/2006/relationships/image" Target="../media/image546.png"/><Relationship Id="rId8" Type="http://schemas.openxmlformats.org/officeDocument/2006/relationships/image" Target="../media/image547.png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8.png"/><Relationship Id="rId3" Type="http://schemas.openxmlformats.org/officeDocument/2006/relationships/image" Target="../media/image549.png"/><Relationship Id="rId4" Type="http://schemas.openxmlformats.org/officeDocument/2006/relationships/image" Target="../media/image550.png"/><Relationship Id="rId5" Type="http://schemas.openxmlformats.org/officeDocument/2006/relationships/image" Target="../media/image551.png"/><Relationship Id="rId6" Type="http://schemas.openxmlformats.org/officeDocument/2006/relationships/image" Target="../media/image552.png"/><Relationship Id="rId7" Type="http://schemas.openxmlformats.org/officeDocument/2006/relationships/image" Target="../media/image553.png"/><Relationship Id="rId8" Type="http://schemas.openxmlformats.org/officeDocument/2006/relationships/image" Target="../media/image554.png"/><Relationship Id="rId9" Type="http://schemas.openxmlformats.org/officeDocument/2006/relationships/image" Target="../media/image555.png"/><Relationship Id="rId10" Type="http://schemas.openxmlformats.org/officeDocument/2006/relationships/image" Target="../media/image556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7" Type="http://schemas.openxmlformats.org/officeDocument/2006/relationships/image" Target="../media/image64.png"/><Relationship Id="rId8" Type="http://schemas.openxmlformats.org/officeDocument/2006/relationships/image" Target="../media/image65.png"/><Relationship Id="rId9" Type="http://schemas.openxmlformats.org/officeDocument/2006/relationships/image" Target="../media/image66.png"/><Relationship Id="rId10" Type="http://schemas.openxmlformats.org/officeDocument/2006/relationships/image" Target="../media/image67.png"/><Relationship Id="rId11" Type="http://schemas.openxmlformats.org/officeDocument/2006/relationships/image" Target="../media/image68.png"/><Relationship Id="rId12" Type="http://schemas.openxmlformats.org/officeDocument/2006/relationships/image" Target="../media/image69.png"/><Relationship Id="rId13" Type="http://schemas.openxmlformats.org/officeDocument/2006/relationships/image" Target="../media/image70.png"/><Relationship Id="rId14" Type="http://schemas.openxmlformats.org/officeDocument/2006/relationships/image" Target="../media/image71.png"/><Relationship Id="rId15" Type="http://schemas.openxmlformats.org/officeDocument/2006/relationships/image" Target="../media/image72.png"/><Relationship Id="rId16" Type="http://schemas.openxmlformats.org/officeDocument/2006/relationships/image" Target="../media/image73.png"/><Relationship Id="rId17" Type="http://schemas.openxmlformats.org/officeDocument/2006/relationships/image" Target="../media/image74.png"/><Relationship Id="rId18" Type="http://schemas.openxmlformats.org/officeDocument/2006/relationships/image" Target="../media/image75.png"/><Relationship Id="rId19" Type="http://schemas.openxmlformats.org/officeDocument/2006/relationships/image" Target="../media/image76.png"/><Relationship Id="rId20" Type="http://schemas.openxmlformats.org/officeDocument/2006/relationships/image" Target="../media/image77.png"/><Relationship Id="rId21" Type="http://schemas.openxmlformats.org/officeDocument/2006/relationships/image" Target="../media/image78.png"/><Relationship Id="rId22" Type="http://schemas.openxmlformats.org/officeDocument/2006/relationships/image" Target="../media/image79.png"/><Relationship Id="rId23" Type="http://schemas.openxmlformats.org/officeDocument/2006/relationships/image" Target="../media/image80.png"/><Relationship Id="rId24" Type="http://schemas.openxmlformats.org/officeDocument/2006/relationships/image" Target="../media/image81.png"/><Relationship Id="rId25" Type="http://schemas.openxmlformats.org/officeDocument/2006/relationships/image" Target="../media/image82.png"/><Relationship Id="rId26" Type="http://schemas.openxmlformats.org/officeDocument/2006/relationships/image" Target="../media/image83.png"/><Relationship Id="rId27" Type="http://schemas.openxmlformats.org/officeDocument/2006/relationships/image" Target="../media/image84.png"/><Relationship Id="rId28" Type="http://schemas.openxmlformats.org/officeDocument/2006/relationships/image" Target="../media/image85.png"/><Relationship Id="rId29" Type="http://schemas.openxmlformats.org/officeDocument/2006/relationships/image" Target="../media/image86.png"/><Relationship Id="rId30" Type="http://schemas.openxmlformats.org/officeDocument/2006/relationships/image" Target="../media/image87.png"/><Relationship Id="rId31" Type="http://schemas.openxmlformats.org/officeDocument/2006/relationships/image" Target="../media/image88.png"/><Relationship Id="rId32" Type="http://schemas.openxmlformats.org/officeDocument/2006/relationships/image" Target="../media/image89.png"/><Relationship Id="rId33" Type="http://schemas.openxmlformats.org/officeDocument/2006/relationships/image" Target="../media/image90.png"/><Relationship Id="rId34" Type="http://schemas.openxmlformats.org/officeDocument/2006/relationships/image" Target="../media/image91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96.png"/><Relationship Id="rId7" Type="http://schemas.openxmlformats.org/officeDocument/2006/relationships/image" Target="../media/image97.png"/><Relationship Id="rId8" Type="http://schemas.openxmlformats.org/officeDocument/2006/relationships/image" Target="../media/image98.png"/><Relationship Id="rId9" Type="http://schemas.openxmlformats.org/officeDocument/2006/relationships/image" Target="../media/image99.png"/><Relationship Id="rId10" Type="http://schemas.openxmlformats.org/officeDocument/2006/relationships/image" Target="../media/image100.png"/><Relationship Id="rId11" Type="http://schemas.openxmlformats.org/officeDocument/2006/relationships/image" Target="../media/image101.png"/><Relationship Id="rId12" Type="http://schemas.openxmlformats.org/officeDocument/2006/relationships/image" Target="../media/image102.png"/><Relationship Id="rId13" Type="http://schemas.openxmlformats.org/officeDocument/2006/relationships/image" Target="../media/image103.png"/><Relationship Id="rId14" Type="http://schemas.openxmlformats.org/officeDocument/2006/relationships/image" Target="../media/image104.png"/><Relationship Id="rId15" Type="http://schemas.openxmlformats.org/officeDocument/2006/relationships/image" Target="../media/image105.png"/><Relationship Id="rId16" Type="http://schemas.openxmlformats.org/officeDocument/2006/relationships/image" Target="../media/image106.png"/><Relationship Id="rId17" Type="http://schemas.openxmlformats.org/officeDocument/2006/relationships/image" Target="../media/image107.png"/><Relationship Id="rId18" Type="http://schemas.openxmlformats.org/officeDocument/2006/relationships/image" Target="../media/image108.png"/><Relationship Id="rId19" Type="http://schemas.openxmlformats.org/officeDocument/2006/relationships/image" Target="../media/image109.png"/><Relationship Id="rId20" Type="http://schemas.openxmlformats.org/officeDocument/2006/relationships/image" Target="../media/image110.png"/><Relationship Id="rId21" Type="http://schemas.openxmlformats.org/officeDocument/2006/relationships/image" Target="../media/image111.png"/><Relationship Id="rId22" Type="http://schemas.openxmlformats.org/officeDocument/2006/relationships/image" Target="../media/image112.png"/><Relationship Id="rId23" Type="http://schemas.openxmlformats.org/officeDocument/2006/relationships/image" Target="../media/image113.png"/><Relationship Id="rId24" Type="http://schemas.openxmlformats.org/officeDocument/2006/relationships/image" Target="../media/image114.png"/><Relationship Id="rId25" Type="http://schemas.openxmlformats.org/officeDocument/2006/relationships/image" Target="../media/image115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6.pn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8" Type="http://schemas.openxmlformats.org/officeDocument/2006/relationships/image" Target="../media/image122.png"/><Relationship Id="rId9" Type="http://schemas.openxmlformats.org/officeDocument/2006/relationships/image" Target="../media/image123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Relationship Id="rId6" Type="http://schemas.openxmlformats.org/officeDocument/2006/relationships/image" Target="../media/image128.png"/><Relationship Id="rId7" Type="http://schemas.openxmlformats.org/officeDocument/2006/relationships/image" Target="../media/image129.png"/><Relationship Id="rId8" Type="http://schemas.openxmlformats.org/officeDocument/2006/relationships/image" Target="../media/image130.png"/><Relationship Id="rId9" Type="http://schemas.openxmlformats.org/officeDocument/2006/relationships/image" Target="../media/image131.png"/><Relationship Id="rId10" Type="http://schemas.openxmlformats.org/officeDocument/2006/relationships/image" Target="../media/image132.png"/><Relationship Id="rId11" Type="http://schemas.openxmlformats.org/officeDocument/2006/relationships/image" Target="../media/image133.png"/><Relationship Id="rId12" Type="http://schemas.openxmlformats.org/officeDocument/2006/relationships/image" Target="../media/image134.png"/><Relationship Id="rId13" Type="http://schemas.openxmlformats.org/officeDocument/2006/relationships/image" Target="../media/image135.png"/><Relationship Id="rId14" Type="http://schemas.openxmlformats.org/officeDocument/2006/relationships/image" Target="../media/image136.png"/><Relationship Id="rId15" Type="http://schemas.openxmlformats.org/officeDocument/2006/relationships/image" Target="../media/image137.png"/><Relationship Id="rId16" Type="http://schemas.openxmlformats.org/officeDocument/2006/relationships/image" Target="../media/image138.png"/><Relationship Id="rId17" Type="http://schemas.openxmlformats.org/officeDocument/2006/relationships/image" Target="../media/image139.png"/><Relationship Id="rId18" Type="http://schemas.openxmlformats.org/officeDocument/2006/relationships/image" Target="../media/image140.png"/><Relationship Id="rId19" Type="http://schemas.openxmlformats.org/officeDocument/2006/relationships/image" Target="../media/image141.png"/><Relationship Id="rId20" Type="http://schemas.openxmlformats.org/officeDocument/2006/relationships/image" Target="../media/image142.png"/><Relationship Id="rId21" Type="http://schemas.openxmlformats.org/officeDocument/2006/relationships/image" Target="../media/image143.png"/><Relationship Id="rId22" Type="http://schemas.openxmlformats.org/officeDocument/2006/relationships/image" Target="../media/image144.png"/><Relationship Id="rId23" Type="http://schemas.openxmlformats.org/officeDocument/2006/relationships/image" Target="../media/image145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6.png"/><Relationship Id="rId3" Type="http://schemas.openxmlformats.org/officeDocument/2006/relationships/image" Target="../media/image147.png"/><Relationship Id="rId4" Type="http://schemas.openxmlformats.org/officeDocument/2006/relationships/image" Target="../media/image148.png"/><Relationship Id="rId5" Type="http://schemas.openxmlformats.org/officeDocument/2006/relationships/image" Target="../media/image149.png"/><Relationship Id="rId6" Type="http://schemas.openxmlformats.org/officeDocument/2006/relationships/image" Target="../media/image150.png"/><Relationship Id="rId7" Type="http://schemas.openxmlformats.org/officeDocument/2006/relationships/image" Target="../media/image151.png"/><Relationship Id="rId8" Type="http://schemas.openxmlformats.org/officeDocument/2006/relationships/image" Target="../media/image152.png"/><Relationship Id="rId9" Type="http://schemas.openxmlformats.org/officeDocument/2006/relationships/image" Target="../media/image153.png"/><Relationship Id="rId10" Type="http://schemas.openxmlformats.org/officeDocument/2006/relationships/image" Target="../media/image154.png"/><Relationship Id="rId11" Type="http://schemas.openxmlformats.org/officeDocument/2006/relationships/image" Target="../media/image155.png"/><Relationship Id="rId12" Type="http://schemas.openxmlformats.org/officeDocument/2006/relationships/image" Target="../media/image156.png"/><Relationship Id="rId13" Type="http://schemas.openxmlformats.org/officeDocument/2006/relationships/image" Target="../media/image157.png"/><Relationship Id="rId14" Type="http://schemas.openxmlformats.org/officeDocument/2006/relationships/image" Target="../media/image158.png"/><Relationship Id="rId15" Type="http://schemas.openxmlformats.org/officeDocument/2006/relationships/image" Target="../media/image159.png"/><Relationship Id="rId16" Type="http://schemas.openxmlformats.org/officeDocument/2006/relationships/image" Target="../media/image160.png"/><Relationship Id="rId17" Type="http://schemas.openxmlformats.org/officeDocument/2006/relationships/image" Target="../media/image161.png"/><Relationship Id="rId18" Type="http://schemas.openxmlformats.org/officeDocument/2006/relationships/image" Target="../media/image162.png"/><Relationship Id="rId19" Type="http://schemas.openxmlformats.org/officeDocument/2006/relationships/image" Target="../media/image163.png"/><Relationship Id="rId20" Type="http://schemas.openxmlformats.org/officeDocument/2006/relationships/image" Target="../media/image164.png"/><Relationship Id="rId21" Type="http://schemas.openxmlformats.org/officeDocument/2006/relationships/image" Target="../media/image165.png"/><Relationship Id="rId22" Type="http://schemas.openxmlformats.org/officeDocument/2006/relationships/image" Target="../media/image16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4674141" y="1565332"/>
            <a:ext cx="8773912" cy="2750582"/>
            <a:chOff x="4674141" y="1565332"/>
            <a:chExt cx="8773912" cy="2750582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20000">
              <a:off x="4674141" y="1565332"/>
              <a:ext cx="8773912" cy="2750582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6803" y="4117036"/>
            <a:ext cx="14976184" cy="4708450"/>
          </a:xfrm>
          <a:prstGeom prst="rect">
            <a:avLst/>
          </a:prstGeom>
        </p:spPr>
      </p:pic>
      <p:pic>
        <p:nvPicPr>
          <p:cNvPr id="6" name="Object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8139" y="2466015"/>
            <a:ext cx="7337159" cy="1662502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0" y="7493111"/>
            <a:ext cx="8818221" cy="5144389"/>
            <a:chOff x="0" y="7493111"/>
            <a:chExt cx="8818221" cy="5144389"/>
          </a:xfrm>
        </p:grpSpPr>
        <p:grpSp>
          <p:nvGrpSpPr>
            <p:cNvPr id="1003" name="그룹 1003"/>
            <p:cNvGrpSpPr/>
            <p:nvPr/>
          </p:nvGrpSpPr>
          <p:grpSpPr>
            <a:xfrm>
              <a:off x="2887863" y="8366581"/>
              <a:ext cx="5504389" cy="3397450"/>
              <a:chOff x="2887863" y="8366581"/>
              <a:chExt cx="5504389" cy="3397450"/>
            </a:xfrm>
          </p:grpSpPr>
          <p:pic>
            <p:nvPicPr>
              <p:cNvPr id="9" name="Object 8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 rot="-1260000">
                <a:off x="2887863" y="8366581"/>
                <a:ext cx="5504389" cy="3397450"/>
              </a:xfrm>
              <a:prstGeom prst="rect">
                <a:avLst/>
              </a:prstGeom>
            </p:spPr>
          </p:pic>
        </p:grpSp>
        <p:grpSp>
          <p:nvGrpSpPr>
            <p:cNvPr id="1004" name="그룹 1004"/>
            <p:cNvGrpSpPr/>
            <p:nvPr/>
          </p:nvGrpSpPr>
          <p:grpSpPr>
            <a:xfrm>
              <a:off x="0" y="9040009"/>
              <a:ext cx="4761681" cy="2180458"/>
              <a:chOff x="0" y="9040009"/>
              <a:chExt cx="4761681" cy="2180458"/>
            </a:xfrm>
          </p:grpSpPr>
          <p:pic>
            <p:nvPicPr>
              <p:cNvPr id="12" name="Object 11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0" y="9040009"/>
                <a:ext cx="4761681" cy="2180458"/>
              </a:xfrm>
              <a:prstGeom prst="rect">
                <a:avLst/>
              </a:prstGeom>
            </p:spPr>
          </p:pic>
        </p:grpSp>
      </p:grpSp>
      <p:grpSp>
        <p:nvGrpSpPr>
          <p:cNvPr id="1005" name="그룹 1005"/>
          <p:cNvGrpSpPr/>
          <p:nvPr/>
        </p:nvGrpSpPr>
        <p:grpSpPr>
          <a:xfrm>
            <a:off x="-1342396" y="6546907"/>
            <a:ext cx="4130612" cy="737728"/>
            <a:chOff x="-1342396" y="6546907"/>
            <a:chExt cx="4130612" cy="737728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-1342396" y="6546907"/>
              <a:ext cx="4130612" cy="737728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13383325" y="1212162"/>
            <a:ext cx="9064866" cy="10123660"/>
            <a:chOff x="13383325" y="1212162"/>
            <a:chExt cx="9064866" cy="10123660"/>
          </a:xfrm>
        </p:grpSpPr>
        <p:grpSp>
          <p:nvGrpSpPr>
            <p:cNvPr id="1007" name="그룹 1007"/>
            <p:cNvGrpSpPr/>
            <p:nvPr/>
          </p:nvGrpSpPr>
          <p:grpSpPr>
            <a:xfrm>
              <a:off x="15209094" y="1820646"/>
              <a:ext cx="6534192" cy="6644423"/>
              <a:chOff x="15209094" y="1820646"/>
              <a:chExt cx="6534192" cy="6644423"/>
            </a:xfrm>
          </p:grpSpPr>
          <p:pic>
            <p:nvPicPr>
              <p:cNvPr id="20" name="Object 19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 rot="-4620000">
                <a:off x="15209094" y="1820646"/>
                <a:ext cx="6534192" cy="6644423"/>
              </a:xfrm>
              <a:prstGeom prst="rect">
                <a:avLst/>
              </a:prstGeom>
            </p:spPr>
          </p:pic>
        </p:grpSp>
        <p:grpSp>
          <p:nvGrpSpPr>
            <p:cNvPr id="1008" name="그룹 1008"/>
            <p:cNvGrpSpPr/>
            <p:nvPr/>
          </p:nvGrpSpPr>
          <p:grpSpPr>
            <a:xfrm>
              <a:off x="13710806" y="6546907"/>
              <a:ext cx="5679670" cy="4788915"/>
              <a:chOff x="13710806" y="6546907"/>
              <a:chExt cx="5679670" cy="4788915"/>
            </a:xfrm>
          </p:grpSpPr>
          <p:pic>
            <p:nvPicPr>
              <p:cNvPr id="23" name="Object 22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13710806" y="6546907"/>
                <a:ext cx="5679670" cy="4788915"/>
              </a:xfrm>
              <a:prstGeom prst="rect">
                <a:avLst/>
              </a:prstGeom>
            </p:spPr>
          </p:pic>
        </p:grpSp>
        <p:grpSp>
          <p:nvGrpSpPr>
            <p:cNvPr id="1009" name="그룹 1009"/>
            <p:cNvGrpSpPr/>
            <p:nvPr/>
          </p:nvGrpSpPr>
          <p:grpSpPr>
            <a:xfrm>
              <a:off x="13383325" y="5790454"/>
              <a:ext cx="6956151" cy="2900019"/>
              <a:chOff x="13383325" y="5790454"/>
              <a:chExt cx="6956151" cy="2900019"/>
            </a:xfrm>
          </p:grpSpPr>
          <p:pic>
            <p:nvPicPr>
              <p:cNvPr id="26" name="Object 25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13383325" y="5790454"/>
                <a:ext cx="6956151" cy="2900019"/>
              </a:xfrm>
              <a:prstGeom prst="rect">
                <a:avLst/>
              </a:prstGeom>
            </p:spPr>
          </p:pic>
        </p:grpSp>
      </p:grpSp>
      <p:grpSp>
        <p:nvGrpSpPr>
          <p:cNvPr id="1010" name="그룹 1010"/>
          <p:cNvGrpSpPr/>
          <p:nvPr/>
        </p:nvGrpSpPr>
        <p:grpSpPr>
          <a:xfrm>
            <a:off x="-969393" y="-3001423"/>
            <a:ext cx="5384298" cy="6993246"/>
            <a:chOff x="-969393" y="-3001423"/>
            <a:chExt cx="5384298" cy="6993246"/>
          </a:xfrm>
        </p:grpSpPr>
        <p:grpSp>
          <p:nvGrpSpPr>
            <p:cNvPr id="1011" name="그룹 1011"/>
            <p:cNvGrpSpPr/>
            <p:nvPr/>
          </p:nvGrpSpPr>
          <p:grpSpPr>
            <a:xfrm>
              <a:off x="-843253" y="-2239524"/>
              <a:ext cx="5132019" cy="4413742"/>
              <a:chOff x="-843253" y="-2239524"/>
              <a:chExt cx="5132019" cy="4413742"/>
            </a:xfrm>
          </p:grpSpPr>
          <p:pic>
            <p:nvPicPr>
              <p:cNvPr id="31" name="Object 30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 rot="15480000">
                <a:off x="-843253" y="-2239524"/>
                <a:ext cx="5132019" cy="4413742"/>
              </a:xfrm>
              <a:prstGeom prst="rect">
                <a:avLst/>
              </a:prstGeom>
            </p:spPr>
          </p:pic>
        </p:grpSp>
        <p:grpSp>
          <p:nvGrpSpPr>
            <p:cNvPr id="1012" name="그룹 1012"/>
            <p:cNvGrpSpPr/>
            <p:nvPr/>
          </p:nvGrpSpPr>
          <p:grpSpPr>
            <a:xfrm>
              <a:off x="1315426" y="1803841"/>
              <a:ext cx="1839878" cy="1805792"/>
              <a:chOff x="1315426" y="1803841"/>
              <a:chExt cx="1839878" cy="1805792"/>
            </a:xfrm>
          </p:grpSpPr>
          <p:pic>
            <p:nvPicPr>
              <p:cNvPr id="34" name="Object 33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 rot="3000000">
                <a:off x="1315426" y="1803841"/>
                <a:ext cx="1839878" cy="1805792"/>
              </a:xfrm>
              <a:prstGeom prst="rect">
                <a:avLst/>
              </a:prstGeom>
            </p:spPr>
          </p:pic>
        </p:grpSp>
      </p:grpSp>
      <p:grpSp>
        <p:nvGrpSpPr>
          <p:cNvPr id="1013" name="그룹 1013"/>
          <p:cNvGrpSpPr/>
          <p:nvPr/>
        </p:nvGrpSpPr>
        <p:grpSpPr>
          <a:xfrm>
            <a:off x="5681000" y="9473495"/>
            <a:ext cx="2091184" cy="591811"/>
            <a:chOff x="5681000" y="9473495"/>
            <a:chExt cx="2091184" cy="591811"/>
          </a:xfrm>
        </p:grpSpPr>
        <p:pic>
          <p:nvPicPr>
            <p:cNvPr id="38" name="Object 37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681000" y="9473495"/>
              <a:ext cx="2091184" cy="591811"/>
            </a:xfrm>
            <a:prstGeom prst="rect">
              <a:avLst/>
            </a:prstGeom>
          </p:spPr>
        </p:pic>
      </p:grpSp>
      <p:grpSp>
        <p:nvGrpSpPr>
          <p:cNvPr id="1014" name="그룹 1014"/>
          <p:cNvGrpSpPr/>
          <p:nvPr/>
        </p:nvGrpSpPr>
        <p:grpSpPr>
          <a:xfrm>
            <a:off x="8468784" y="9233093"/>
            <a:ext cx="1442080" cy="832214"/>
            <a:chOff x="8468784" y="9233093"/>
            <a:chExt cx="1442080" cy="832214"/>
          </a:xfrm>
        </p:grpSpPr>
        <p:pic>
          <p:nvPicPr>
            <p:cNvPr id="41" name="Object 40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468784" y="9233093"/>
              <a:ext cx="1442080" cy="832214"/>
            </a:xfrm>
            <a:prstGeom prst="rect">
              <a:avLst/>
            </a:prstGeom>
          </p:spPr>
        </p:pic>
      </p:grpSp>
      <p:grpSp>
        <p:nvGrpSpPr>
          <p:cNvPr id="1015" name="그룹 1015"/>
          <p:cNvGrpSpPr/>
          <p:nvPr/>
        </p:nvGrpSpPr>
        <p:grpSpPr>
          <a:xfrm>
            <a:off x="10514637" y="8949986"/>
            <a:ext cx="2071309" cy="1115320"/>
            <a:chOff x="10514637" y="8949986"/>
            <a:chExt cx="2071309" cy="1115320"/>
          </a:xfrm>
        </p:grpSpPr>
        <p:pic>
          <p:nvPicPr>
            <p:cNvPr id="44" name="Object 43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514637" y="8949986"/>
              <a:ext cx="2071309" cy="11153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2850046" y="7041794"/>
            <a:ext cx="4803254" cy="4795054"/>
            <a:chOff x="2850046" y="7041794"/>
            <a:chExt cx="4803254" cy="4795054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50046" y="7041794"/>
              <a:ext cx="4803254" cy="4795054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6338234" y="1445168"/>
            <a:ext cx="1792037" cy="1792037"/>
            <a:chOff x="6338234" y="1445168"/>
            <a:chExt cx="1792037" cy="1792037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38234" y="1445168"/>
              <a:ext cx="1792037" cy="1792037"/>
            </a:xfrm>
            <a:prstGeom prst="rect">
              <a:avLst/>
            </a:prstGeom>
          </p:spPr>
        </p:pic>
      </p:grpSp>
      <p:pic>
        <p:nvPicPr>
          <p:cNvPr id="8" name="Object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9445" y="963217"/>
            <a:ext cx="5306761" cy="4771571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6095238" y="4979564"/>
            <a:ext cx="6095238" cy="737728"/>
            <a:chOff x="6095238" y="4979564"/>
            <a:chExt cx="6095238" cy="737728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95238" y="4979564"/>
              <a:ext cx="6095238" cy="737728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3150908" y="4062021"/>
            <a:ext cx="2572814" cy="2572814"/>
            <a:chOff x="13150908" y="4062021"/>
            <a:chExt cx="2572814" cy="2572814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150908" y="4062021"/>
              <a:ext cx="2572814" cy="2572814"/>
            </a:xfrm>
            <a:prstGeom prst="rect">
              <a:avLst/>
            </a:prstGeom>
          </p:spPr>
        </p:pic>
      </p:grpSp>
      <p:pic>
        <p:nvPicPr>
          <p:cNvPr id="15" name="Object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30016" y="5980460"/>
            <a:ext cx="6756353" cy="2154848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747986" y="-285714"/>
            <a:ext cx="20290844" cy="4666667"/>
            <a:chOff x="-747986" y="-285714"/>
            <a:chExt cx="20290844" cy="466666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-747986" y="-285714"/>
              <a:ext cx="20290844" cy="4666667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59730"/>
            <a:ext cx="5220055" cy="1332894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14726760" y="260110"/>
            <a:ext cx="3036614" cy="1982602"/>
            <a:chOff x="14726760" y="260110"/>
            <a:chExt cx="3036614" cy="1982602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4726760" y="260110"/>
              <a:ext cx="3036614" cy="198260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5600000" y="-2133333"/>
            <a:ext cx="7180952" cy="16780952"/>
            <a:chOff x="5600000" y="-2133333"/>
            <a:chExt cx="7180952" cy="1678095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5400000">
              <a:off x="5600000" y="-2133333"/>
              <a:ext cx="7180952" cy="1678095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7228961" y="3115156"/>
            <a:ext cx="7663105" cy="837134"/>
            <a:chOff x="7228961" y="3115156"/>
            <a:chExt cx="7663105" cy="837134"/>
          </a:xfrm>
        </p:grpSpPr>
        <p:grpSp>
          <p:nvGrpSpPr>
            <p:cNvPr id="1005" name="그룹 1005"/>
            <p:cNvGrpSpPr/>
            <p:nvPr/>
          </p:nvGrpSpPr>
          <p:grpSpPr>
            <a:xfrm>
              <a:off x="7228961" y="3115156"/>
              <a:ext cx="7663105" cy="837134"/>
              <a:chOff x="7228961" y="3115156"/>
              <a:chExt cx="7663105" cy="837134"/>
            </a:xfrm>
          </p:grpSpPr>
          <p:pic>
            <p:nvPicPr>
              <p:cNvPr id="14" name="Object 13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7228961" y="3115156"/>
                <a:ext cx="7663105" cy="837134"/>
              </a:xfrm>
              <a:prstGeom prst="rect">
                <a:avLst/>
              </a:prstGeom>
            </p:spPr>
          </p:pic>
        </p:grpSp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29010" y="3196310"/>
              <a:ext cx="2251956" cy="676756"/>
            </a:xfrm>
            <a:prstGeom prst="rect">
              <a:avLst/>
            </a:prstGeom>
          </p:spPr>
        </p:pic>
      </p:grpSp>
      <p:pic>
        <p:nvPicPr>
          <p:cNvPr id="18" name="Object 1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62678" y="4457668"/>
            <a:ext cx="9565575" cy="4453775"/>
          </a:xfrm>
          <a:prstGeom prst="rect">
            <a:avLst/>
          </a:prstGeom>
        </p:spPr>
      </p:pic>
      <p:grpSp>
        <p:nvGrpSpPr>
          <p:cNvPr id="1006" name="그룹 1006"/>
          <p:cNvGrpSpPr/>
          <p:nvPr/>
        </p:nvGrpSpPr>
        <p:grpSpPr>
          <a:xfrm>
            <a:off x="1754634" y="3533723"/>
            <a:ext cx="5417184" cy="5417184"/>
            <a:chOff x="1754634" y="3533723"/>
            <a:chExt cx="5417184" cy="5417184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54634" y="3533723"/>
              <a:ext cx="5417184" cy="5417184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-1257143" y="1080357"/>
            <a:ext cx="4927692" cy="737728"/>
            <a:chOff x="-1257143" y="1080357"/>
            <a:chExt cx="4927692" cy="737728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-1257143" y="1080357"/>
              <a:ext cx="4927692" cy="73772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790754" y="-285714"/>
            <a:ext cx="20290844" cy="4666667"/>
            <a:chOff x="-790754" y="-285714"/>
            <a:chExt cx="20290844" cy="466666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-790754" y="-285714"/>
              <a:ext cx="20290844" cy="4666667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4726760" y="260110"/>
            <a:ext cx="3036614" cy="1982602"/>
            <a:chOff x="14726760" y="260110"/>
            <a:chExt cx="3036614" cy="1982602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3060000">
              <a:off x="14726760" y="260110"/>
              <a:ext cx="3036614" cy="198260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5600000" y="-2148161"/>
            <a:ext cx="7180952" cy="16780952"/>
            <a:chOff x="5600000" y="-2148161"/>
            <a:chExt cx="7180952" cy="1678095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5400000">
              <a:off x="5600000" y="-2148161"/>
              <a:ext cx="7180952" cy="1678095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46372" y="4340953"/>
            <a:ext cx="9974463" cy="5071796"/>
          </a:xfrm>
          <a:prstGeom prst="rect">
            <a:avLst/>
          </a:prstGeom>
        </p:spPr>
      </p:pic>
      <p:grpSp>
        <p:nvGrpSpPr>
          <p:cNvPr id="1004" name="그룹 1004"/>
          <p:cNvGrpSpPr/>
          <p:nvPr/>
        </p:nvGrpSpPr>
        <p:grpSpPr>
          <a:xfrm>
            <a:off x="-1257143" y="1080357"/>
            <a:ext cx="4927692" cy="737728"/>
            <a:chOff x="-1257143" y="1080357"/>
            <a:chExt cx="4927692" cy="737728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257143" y="1080357"/>
              <a:ext cx="4927692" cy="737728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7386371" y="3115156"/>
            <a:ext cx="7663105" cy="837134"/>
            <a:chOff x="7386371" y="3115156"/>
            <a:chExt cx="7663105" cy="837134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10800000">
              <a:off x="7386371" y="3115156"/>
              <a:ext cx="7663105" cy="837134"/>
            </a:xfrm>
            <a:prstGeom prst="rect">
              <a:avLst/>
            </a:prstGeom>
          </p:spPr>
        </p:pic>
      </p:grpSp>
      <p:pic>
        <p:nvPicPr>
          <p:cNvPr id="18" name="Object 1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86421" y="3219440"/>
            <a:ext cx="2175785" cy="676756"/>
          </a:xfrm>
          <a:prstGeom prst="rect">
            <a:avLst/>
          </a:prstGeom>
        </p:spPr>
      </p:pic>
      <p:grpSp>
        <p:nvGrpSpPr>
          <p:cNvPr id="1006" name="그룹 1006"/>
          <p:cNvGrpSpPr/>
          <p:nvPr/>
        </p:nvGrpSpPr>
        <p:grpSpPr>
          <a:xfrm>
            <a:off x="1754634" y="3533723"/>
            <a:ext cx="5417184" cy="5417184"/>
            <a:chOff x="1754634" y="3533723"/>
            <a:chExt cx="5417184" cy="5417184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54634" y="3533723"/>
              <a:ext cx="5417184" cy="5417184"/>
            </a:xfrm>
            <a:prstGeom prst="rect">
              <a:avLst/>
            </a:prstGeom>
          </p:spPr>
        </p:pic>
      </p:grpSp>
      <p:pic>
        <p:nvPicPr>
          <p:cNvPr id="22" name="Object 2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634746" y="759730"/>
            <a:ext cx="5220055" cy="133289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747986" y="-285714"/>
            <a:ext cx="20290844" cy="4666667"/>
            <a:chOff x="-747986" y="-285714"/>
            <a:chExt cx="20290844" cy="466666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-747986" y="-285714"/>
              <a:ext cx="20290844" cy="4666667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85010"/>
            <a:ext cx="6943570" cy="1397951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14726760" y="260110"/>
            <a:ext cx="3036614" cy="1982602"/>
            <a:chOff x="14726760" y="260110"/>
            <a:chExt cx="3036614" cy="1982602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4726760" y="260110"/>
              <a:ext cx="3036614" cy="198260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5600000" y="-2133333"/>
            <a:ext cx="7180952" cy="16780952"/>
            <a:chOff x="5600000" y="-2133333"/>
            <a:chExt cx="7180952" cy="1678095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5400000">
              <a:off x="5600000" y="-2133333"/>
              <a:ext cx="7180952" cy="1678095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-1257143" y="1080357"/>
            <a:ext cx="4927692" cy="737728"/>
            <a:chOff x="-1257143" y="1080357"/>
            <a:chExt cx="4927692" cy="737728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257143" y="1080357"/>
              <a:ext cx="4927692" cy="737728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6795627" y="3303971"/>
            <a:ext cx="7663105" cy="837134"/>
            <a:chOff x="6795627" y="3303971"/>
            <a:chExt cx="7663105" cy="837134"/>
          </a:xfrm>
        </p:grpSpPr>
        <p:grpSp>
          <p:nvGrpSpPr>
            <p:cNvPr id="1006" name="그룹 1006"/>
            <p:cNvGrpSpPr/>
            <p:nvPr/>
          </p:nvGrpSpPr>
          <p:grpSpPr>
            <a:xfrm>
              <a:off x="6795627" y="3303971"/>
              <a:ext cx="7663105" cy="837134"/>
              <a:chOff x="6795627" y="3303971"/>
              <a:chExt cx="7663105" cy="837134"/>
            </a:xfrm>
          </p:grpSpPr>
          <p:pic>
            <p:nvPicPr>
              <p:cNvPr id="17" name="Object 16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6795627" y="3303971"/>
                <a:ext cx="7663105" cy="837134"/>
              </a:xfrm>
              <a:prstGeom prst="rect">
                <a:avLst/>
              </a:prstGeom>
            </p:spPr>
          </p:pic>
        </p:grpSp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17144" y="3436831"/>
              <a:ext cx="6805556" cy="654708"/>
            </a:xfrm>
            <a:prstGeom prst="rect">
              <a:avLst/>
            </a:prstGeom>
          </p:spPr>
        </p:pic>
      </p:grpSp>
      <p:pic>
        <p:nvPicPr>
          <p:cNvPr id="21" name="Object 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53725" y="4328011"/>
            <a:ext cx="9731634" cy="4503463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1754634" y="3533723"/>
            <a:ext cx="5417184" cy="5417184"/>
            <a:chOff x="1754634" y="3533723"/>
            <a:chExt cx="5417184" cy="5417184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54634" y="3533723"/>
              <a:ext cx="5417184" cy="54171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747986" y="-285714"/>
            <a:ext cx="20290844" cy="4666667"/>
            <a:chOff x="-747986" y="-285714"/>
            <a:chExt cx="20290844" cy="466666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-747986" y="-285714"/>
              <a:ext cx="20290844" cy="4666667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85010"/>
            <a:ext cx="6943570" cy="1397951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14726760" y="260110"/>
            <a:ext cx="3036614" cy="1982602"/>
            <a:chOff x="14726760" y="260110"/>
            <a:chExt cx="3036614" cy="1982602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4726760" y="260110"/>
              <a:ext cx="3036614" cy="198260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5614016" y="-2133333"/>
            <a:ext cx="7180952" cy="16780952"/>
            <a:chOff x="5614016" y="-2133333"/>
            <a:chExt cx="7180952" cy="1678095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5400000">
              <a:off x="5614016" y="-2133333"/>
              <a:ext cx="7180952" cy="1678095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-1257143" y="1080357"/>
            <a:ext cx="4927692" cy="737728"/>
            <a:chOff x="-1257143" y="1080357"/>
            <a:chExt cx="4927692" cy="737728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257143" y="1080357"/>
              <a:ext cx="4927692" cy="737728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6724199" y="3286104"/>
            <a:ext cx="7663105" cy="837134"/>
            <a:chOff x="6724199" y="3286104"/>
            <a:chExt cx="7663105" cy="837134"/>
          </a:xfrm>
        </p:grpSpPr>
        <p:grpSp>
          <p:nvGrpSpPr>
            <p:cNvPr id="1006" name="그룹 1006"/>
            <p:cNvGrpSpPr/>
            <p:nvPr/>
          </p:nvGrpSpPr>
          <p:grpSpPr>
            <a:xfrm>
              <a:off x="6724199" y="3286104"/>
              <a:ext cx="7663105" cy="837134"/>
              <a:chOff x="6724199" y="3286104"/>
              <a:chExt cx="7663105" cy="837134"/>
            </a:xfrm>
          </p:grpSpPr>
          <p:pic>
            <p:nvPicPr>
              <p:cNvPr id="17" name="Object 16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6724199" y="3286104"/>
                <a:ext cx="7663105" cy="837134"/>
              </a:xfrm>
              <a:prstGeom prst="rect">
                <a:avLst/>
              </a:prstGeom>
            </p:spPr>
          </p:pic>
        </p:grpSp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045715" y="3418963"/>
              <a:ext cx="4360242" cy="686280"/>
            </a:xfrm>
            <a:prstGeom prst="rect">
              <a:avLst/>
            </a:prstGeom>
          </p:spPr>
        </p:pic>
      </p:grpSp>
      <p:pic>
        <p:nvPicPr>
          <p:cNvPr id="21" name="Object 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649914" y="4392048"/>
            <a:ext cx="10046415" cy="4999234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1754634" y="3533723"/>
            <a:ext cx="5417184" cy="5417184"/>
            <a:chOff x="1754634" y="3533723"/>
            <a:chExt cx="5417184" cy="5417184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54634" y="3533723"/>
              <a:ext cx="5417184" cy="54171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747986" y="-285714"/>
            <a:ext cx="20290844" cy="4666667"/>
            <a:chOff x="-747986" y="-285714"/>
            <a:chExt cx="20290844" cy="466666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-747986" y="-285714"/>
              <a:ext cx="20290844" cy="4666667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85010"/>
            <a:ext cx="6943570" cy="1397951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14726760" y="260110"/>
            <a:ext cx="3036614" cy="1982602"/>
            <a:chOff x="14726760" y="260110"/>
            <a:chExt cx="3036614" cy="1982602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4726760" y="260110"/>
              <a:ext cx="3036614" cy="198260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5600000" y="-2133333"/>
            <a:ext cx="7180952" cy="16780952"/>
            <a:chOff x="5600000" y="-2133333"/>
            <a:chExt cx="7180952" cy="1678095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5400000">
              <a:off x="5600000" y="-2133333"/>
              <a:ext cx="7180952" cy="1678095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-1257143" y="1080357"/>
            <a:ext cx="4927692" cy="737728"/>
            <a:chOff x="-1257143" y="1080357"/>
            <a:chExt cx="4927692" cy="737728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257143" y="1080357"/>
              <a:ext cx="4927692" cy="737728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6748008" y="3281839"/>
            <a:ext cx="7663105" cy="837134"/>
            <a:chOff x="6748008" y="3281839"/>
            <a:chExt cx="7663105" cy="837134"/>
          </a:xfrm>
        </p:grpSpPr>
        <p:grpSp>
          <p:nvGrpSpPr>
            <p:cNvPr id="1006" name="그룹 1006"/>
            <p:cNvGrpSpPr/>
            <p:nvPr/>
          </p:nvGrpSpPr>
          <p:grpSpPr>
            <a:xfrm>
              <a:off x="6748008" y="3281839"/>
              <a:ext cx="7663105" cy="837134"/>
              <a:chOff x="6748008" y="3281839"/>
              <a:chExt cx="7663105" cy="837134"/>
            </a:xfrm>
          </p:grpSpPr>
          <p:pic>
            <p:nvPicPr>
              <p:cNvPr id="17" name="Object 16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6748008" y="3281839"/>
                <a:ext cx="7663105" cy="837134"/>
              </a:xfrm>
              <a:prstGeom prst="rect">
                <a:avLst/>
              </a:prstGeom>
            </p:spPr>
          </p:pic>
        </p:grpSp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069524" y="3414698"/>
              <a:ext cx="4804261" cy="686280"/>
            </a:xfrm>
            <a:prstGeom prst="rect">
              <a:avLst/>
            </a:prstGeom>
          </p:spPr>
        </p:pic>
      </p:grpSp>
      <p:pic>
        <p:nvPicPr>
          <p:cNvPr id="21" name="Object 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02295" y="4302069"/>
            <a:ext cx="10172110" cy="4914815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1754634" y="3533723"/>
            <a:ext cx="5417184" cy="5417184"/>
            <a:chOff x="1754634" y="3533723"/>
            <a:chExt cx="5417184" cy="5417184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54634" y="3533723"/>
              <a:ext cx="5417184" cy="54171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747986" y="-285714"/>
            <a:ext cx="20290844" cy="4666667"/>
            <a:chOff x="-747986" y="-285714"/>
            <a:chExt cx="20290844" cy="466666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-747986" y="-285714"/>
              <a:ext cx="20290844" cy="4666667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85010"/>
            <a:ext cx="6943570" cy="1397951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14726760" y="260110"/>
            <a:ext cx="3036614" cy="1982602"/>
            <a:chOff x="14726760" y="260110"/>
            <a:chExt cx="3036614" cy="1982602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4726760" y="260110"/>
              <a:ext cx="3036614" cy="198260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5600000" y="-2133333"/>
            <a:ext cx="7180952" cy="16780952"/>
            <a:chOff x="5600000" y="-2133333"/>
            <a:chExt cx="7180952" cy="1678095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5400000">
              <a:off x="5600000" y="-2133333"/>
              <a:ext cx="7180952" cy="1678095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-1257143" y="1080357"/>
            <a:ext cx="4927692" cy="737728"/>
            <a:chOff x="-1257143" y="1080357"/>
            <a:chExt cx="4927692" cy="737728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257143" y="1080357"/>
              <a:ext cx="4927692" cy="737728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6724199" y="3329554"/>
            <a:ext cx="7663105" cy="837134"/>
            <a:chOff x="6724199" y="3329554"/>
            <a:chExt cx="7663105" cy="837134"/>
          </a:xfrm>
        </p:grpSpPr>
        <p:grpSp>
          <p:nvGrpSpPr>
            <p:cNvPr id="1006" name="그룹 1006"/>
            <p:cNvGrpSpPr/>
            <p:nvPr/>
          </p:nvGrpSpPr>
          <p:grpSpPr>
            <a:xfrm>
              <a:off x="6724199" y="3329554"/>
              <a:ext cx="7663105" cy="837134"/>
              <a:chOff x="6724199" y="3329554"/>
              <a:chExt cx="7663105" cy="837134"/>
            </a:xfrm>
          </p:grpSpPr>
          <p:pic>
            <p:nvPicPr>
              <p:cNvPr id="17" name="Object 16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6724199" y="3329554"/>
                <a:ext cx="7663105" cy="837134"/>
              </a:xfrm>
              <a:prstGeom prst="rect">
                <a:avLst/>
              </a:prstGeom>
            </p:spPr>
          </p:pic>
        </p:grpSp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045715" y="3462413"/>
              <a:ext cx="2888108" cy="676756"/>
            </a:xfrm>
            <a:prstGeom prst="rect">
              <a:avLst/>
            </a:prstGeom>
          </p:spPr>
        </p:pic>
      </p:grpSp>
      <p:pic>
        <p:nvPicPr>
          <p:cNvPr id="21" name="Object 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678486" y="4445803"/>
            <a:ext cx="10265719" cy="4876186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1754634" y="3533723"/>
            <a:ext cx="5417184" cy="5417184"/>
            <a:chOff x="1754634" y="3533723"/>
            <a:chExt cx="5417184" cy="5417184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54634" y="3533723"/>
              <a:ext cx="5417184" cy="54171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747986" y="-285714"/>
            <a:ext cx="20290844" cy="4666667"/>
            <a:chOff x="-747986" y="-285714"/>
            <a:chExt cx="20290844" cy="466666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-747986" y="-285714"/>
              <a:ext cx="20290844" cy="4666667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85010"/>
            <a:ext cx="6943570" cy="1397951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14726760" y="260110"/>
            <a:ext cx="3036614" cy="1982602"/>
            <a:chOff x="14726760" y="260110"/>
            <a:chExt cx="3036614" cy="1982602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4726760" y="260110"/>
              <a:ext cx="3036614" cy="198260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5600000" y="-2133333"/>
            <a:ext cx="7180952" cy="16780952"/>
            <a:chOff x="5600000" y="-2133333"/>
            <a:chExt cx="7180952" cy="1678095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5400000">
              <a:off x="5600000" y="-2133333"/>
              <a:ext cx="7180952" cy="1678095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-1257143" y="1080357"/>
            <a:ext cx="4927692" cy="737728"/>
            <a:chOff x="-1257143" y="1080357"/>
            <a:chExt cx="4927692" cy="737728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257143" y="1080357"/>
              <a:ext cx="4927692" cy="737728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6743246" y="3258055"/>
            <a:ext cx="7663105" cy="837134"/>
            <a:chOff x="6743246" y="3258055"/>
            <a:chExt cx="7663105" cy="837134"/>
          </a:xfrm>
        </p:grpSpPr>
        <p:grpSp>
          <p:nvGrpSpPr>
            <p:cNvPr id="1006" name="그룹 1006"/>
            <p:cNvGrpSpPr/>
            <p:nvPr/>
          </p:nvGrpSpPr>
          <p:grpSpPr>
            <a:xfrm>
              <a:off x="6743246" y="3258055"/>
              <a:ext cx="7663105" cy="837134"/>
              <a:chOff x="6743246" y="3258055"/>
              <a:chExt cx="7663105" cy="837134"/>
            </a:xfrm>
          </p:grpSpPr>
          <p:pic>
            <p:nvPicPr>
              <p:cNvPr id="17" name="Object 16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6743246" y="3258055"/>
                <a:ext cx="7663105" cy="837134"/>
              </a:xfrm>
              <a:prstGeom prst="rect">
                <a:avLst/>
              </a:prstGeom>
            </p:spPr>
          </p:pic>
        </p:grpSp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064763" y="3390914"/>
              <a:ext cx="2907089" cy="676756"/>
            </a:xfrm>
            <a:prstGeom prst="rect">
              <a:avLst/>
            </a:prstGeom>
          </p:spPr>
        </p:pic>
      </p:grpSp>
      <p:pic>
        <p:nvPicPr>
          <p:cNvPr id="21" name="Object 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13192" y="4400792"/>
            <a:ext cx="10284414" cy="4999234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1754634" y="3533723"/>
            <a:ext cx="5417184" cy="5417184"/>
            <a:chOff x="1754634" y="3533723"/>
            <a:chExt cx="5417184" cy="5417184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54634" y="3533723"/>
              <a:ext cx="5417184" cy="54171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747986" y="-285714"/>
            <a:ext cx="20290844" cy="4666667"/>
            <a:chOff x="-747986" y="-285714"/>
            <a:chExt cx="20290844" cy="466666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-747986" y="-285714"/>
              <a:ext cx="20290844" cy="4666667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85010"/>
            <a:ext cx="6943570" cy="1368646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14726760" y="260110"/>
            <a:ext cx="3036614" cy="1982602"/>
            <a:chOff x="14726760" y="260110"/>
            <a:chExt cx="3036614" cy="1982602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4726760" y="260110"/>
              <a:ext cx="3036614" cy="198260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5678266" y="-2023409"/>
            <a:ext cx="7180952" cy="16780952"/>
            <a:chOff x="5678266" y="-2023409"/>
            <a:chExt cx="7180952" cy="1678095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5400000">
              <a:off x="5678266" y="-2023409"/>
              <a:ext cx="7180952" cy="1678095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3347427" y="3660624"/>
            <a:ext cx="5795430" cy="5216975"/>
            <a:chOff x="3347427" y="3660624"/>
            <a:chExt cx="5795430" cy="5216975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47427" y="3660624"/>
              <a:ext cx="5795430" cy="5216975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5311305" y="3011529"/>
            <a:ext cx="7663105" cy="837134"/>
            <a:chOff x="5311305" y="3011529"/>
            <a:chExt cx="7663105" cy="837134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10800000">
              <a:off x="5311305" y="3011529"/>
              <a:ext cx="7663105" cy="837134"/>
            </a:xfrm>
            <a:prstGeom prst="rect">
              <a:avLst/>
            </a:prstGeom>
          </p:spPr>
        </p:pic>
      </p:grpSp>
      <p:pic>
        <p:nvPicPr>
          <p:cNvPr id="18" name="Object 1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11354" y="3123125"/>
            <a:ext cx="5809899" cy="654709"/>
          </a:xfrm>
          <a:prstGeom prst="rect">
            <a:avLst/>
          </a:prstGeom>
        </p:spPr>
      </p:pic>
      <p:grpSp>
        <p:nvGrpSpPr>
          <p:cNvPr id="1006" name="그룹 1006"/>
          <p:cNvGrpSpPr/>
          <p:nvPr/>
        </p:nvGrpSpPr>
        <p:grpSpPr>
          <a:xfrm>
            <a:off x="-1257143" y="1080357"/>
            <a:ext cx="4927692" cy="737728"/>
            <a:chOff x="-1257143" y="1080357"/>
            <a:chExt cx="4927692" cy="737728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-1257143" y="1080357"/>
              <a:ext cx="4927692" cy="737728"/>
            </a:xfrm>
            <a:prstGeom prst="rect">
              <a:avLst/>
            </a:prstGeom>
          </p:spPr>
        </p:pic>
      </p:grpSp>
      <p:pic>
        <p:nvPicPr>
          <p:cNvPr id="22" name="Object 2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560316" y="8973293"/>
            <a:ext cx="4777710" cy="519129"/>
          </a:xfrm>
          <a:prstGeom prst="rect">
            <a:avLst/>
          </a:prstGeom>
        </p:spPr>
      </p:pic>
      <p:pic>
        <p:nvPicPr>
          <p:cNvPr id="23" name="Object 2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1743430" y="5667131"/>
            <a:ext cx="5247624" cy="1405881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7227468" y="9629086"/>
            <a:ext cx="3830779" cy="487860"/>
            <a:chOff x="7227468" y="9629086"/>
            <a:chExt cx="3830779" cy="487860"/>
          </a:xfrm>
        </p:grpSpPr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227468" y="9629086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6020457" y="5712844"/>
            <a:ext cx="2873082" cy="654222"/>
            <a:chOff x="6020457" y="5712844"/>
            <a:chExt cx="2873082" cy="654222"/>
          </a:xfrm>
        </p:grpSpPr>
        <p:pic>
          <p:nvPicPr>
            <p:cNvPr id="28" name="Object 27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020457" y="5712844"/>
              <a:ext cx="2873082" cy="654222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9784845" y="3856534"/>
            <a:ext cx="3475279" cy="5021065"/>
            <a:chOff x="9784845" y="3856534"/>
            <a:chExt cx="3475279" cy="5021065"/>
          </a:xfrm>
        </p:grpSpPr>
        <p:pic>
          <p:nvPicPr>
            <p:cNvPr id="31" name="Object 30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784845" y="3856534"/>
              <a:ext cx="3475279" cy="502106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747986" y="-285714"/>
            <a:ext cx="20290844" cy="4666667"/>
            <a:chOff x="-747986" y="-285714"/>
            <a:chExt cx="20290844" cy="466666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-747986" y="-285714"/>
              <a:ext cx="20290844" cy="4666667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4726760" y="260110"/>
            <a:ext cx="3036614" cy="1982602"/>
            <a:chOff x="14726760" y="260110"/>
            <a:chExt cx="3036614" cy="1982602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3060000">
              <a:off x="14726760" y="260110"/>
              <a:ext cx="3036614" cy="198260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4933051" y="-2768624"/>
            <a:ext cx="8671382" cy="16780952"/>
            <a:chOff x="4933051" y="-2768624"/>
            <a:chExt cx="8671382" cy="1678095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5400000">
              <a:off x="4933051" y="-2768624"/>
              <a:ext cx="8671382" cy="1678095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5565883" y="401579"/>
            <a:ext cx="7663105" cy="837134"/>
            <a:chOff x="5565883" y="401579"/>
            <a:chExt cx="7663105" cy="837134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-10800000">
              <a:off x="5565883" y="401579"/>
              <a:ext cx="7663105" cy="837134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65932" y="514366"/>
            <a:ext cx="6339461" cy="647642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-1257143" y="1080357"/>
            <a:ext cx="4927692" cy="737728"/>
            <a:chOff x="-1257143" y="1080357"/>
            <a:chExt cx="4927692" cy="737728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-1257143" y="1080357"/>
              <a:ext cx="4927692" cy="737728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7227468" y="9629086"/>
            <a:ext cx="3830779" cy="487860"/>
            <a:chOff x="7227468" y="9629086"/>
            <a:chExt cx="3830779" cy="487860"/>
          </a:xfrm>
        </p:grpSpPr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27468" y="9629086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4015523" y="3693571"/>
            <a:ext cx="1544419" cy="187449"/>
            <a:chOff x="4015523" y="3693571"/>
            <a:chExt cx="1544419" cy="187449"/>
          </a:xfrm>
        </p:grpSpPr>
        <p:pic>
          <p:nvPicPr>
            <p:cNvPr id="22" name="Object 21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15523" y="3693571"/>
              <a:ext cx="1544419" cy="187449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4047269" y="4098265"/>
            <a:ext cx="1544419" cy="187449"/>
            <a:chOff x="4047269" y="4098265"/>
            <a:chExt cx="1544419" cy="187449"/>
          </a:xfrm>
        </p:grpSpPr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47269" y="4098265"/>
              <a:ext cx="1544419" cy="187449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4028221" y="4459862"/>
            <a:ext cx="1544419" cy="187449"/>
            <a:chOff x="4028221" y="4459862"/>
            <a:chExt cx="1544419" cy="187449"/>
          </a:xfrm>
        </p:grpSpPr>
        <p:pic>
          <p:nvPicPr>
            <p:cNvPr id="28" name="Object 27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28221" y="4459862"/>
              <a:ext cx="1544419" cy="187449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3014742" y="5827900"/>
            <a:ext cx="2538850" cy="458013"/>
            <a:chOff x="3014742" y="5827900"/>
            <a:chExt cx="2538850" cy="458013"/>
          </a:xfrm>
        </p:grpSpPr>
        <p:pic>
          <p:nvPicPr>
            <p:cNvPr id="31" name="Object 30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014742" y="5827900"/>
              <a:ext cx="2538850" cy="458013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11304408" y="4459862"/>
            <a:ext cx="1544419" cy="281173"/>
            <a:chOff x="11304408" y="4459862"/>
            <a:chExt cx="1544419" cy="281173"/>
          </a:xfrm>
        </p:grpSpPr>
        <p:pic>
          <p:nvPicPr>
            <p:cNvPr id="34" name="Object 33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304408" y="4459862"/>
              <a:ext cx="1544419" cy="281173"/>
            </a:xfrm>
            <a:prstGeom prst="rect">
              <a:avLst/>
            </a:prstGeom>
          </p:spPr>
        </p:pic>
      </p:grpSp>
      <p:grpSp>
        <p:nvGrpSpPr>
          <p:cNvPr id="1012" name="그룹 1012"/>
          <p:cNvGrpSpPr/>
          <p:nvPr/>
        </p:nvGrpSpPr>
        <p:grpSpPr>
          <a:xfrm>
            <a:off x="11240916" y="3693571"/>
            <a:ext cx="1544419" cy="187449"/>
            <a:chOff x="11240916" y="3693571"/>
            <a:chExt cx="1544419" cy="187449"/>
          </a:xfrm>
        </p:grpSpPr>
        <p:pic>
          <p:nvPicPr>
            <p:cNvPr id="37" name="Object 36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240916" y="3693571"/>
              <a:ext cx="1544419" cy="187449"/>
            </a:xfrm>
            <a:prstGeom prst="rect">
              <a:avLst/>
            </a:prstGeom>
          </p:spPr>
        </p:pic>
      </p:grpSp>
      <p:grpSp>
        <p:nvGrpSpPr>
          <p:cNvPr id="1013" name="그룹 1013"/>
          <p:cNvGrpSpPr/>
          <p:nvPr/>
        </p:nvGrpSpPr>
        <p:grpSpPr>
          <a:xfrm>
            <a:off x="11228218" y="4098265"/>
            <a:ext cx="1544419" cy="260663"/>
            <a:chOff x="11228218" y="4098265"/>
            <a:chExt cx="1544419" cy="260663"/>
          </a:xfrm>
        </p:grpSpPr>
        <p:pic>
          <p:nvPicPr>
            <p:cNvPr id="40" name="Object 39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228218" y="4098265"/>
              <a:ext cx="1544419" cy="260663"/>
            </a:xfrm>
            <a:prstGeom prst="rect">
              <a:avLst/>
            </a:prstGeom>
          </p:spPr>
        </p:pic>
      </p:grpSp>
      <p:grpSp>
        <p:nvGrpSpPr>
          <p:cNvPr id="1014" name="그룹 1014"/>
          <p:cNvGrpSpPr/>
          <p:nvPr/>
        </p:nvGrpSpPr>
        <p:grpSpPr>
          <a:xfrm>
            <a:off x="10190799" y="5659947"/>
            <a:ext cx="2565184" cy="513683"/>
            <a:chOff x="10190799" y="5659947"/>
            <a:chExt cx="2565184" cy="513683"/>
          </a:xfrm>
        </p:grpSpPr>
        <p:pic>
          <p:nvPicPr>
            <p:cNvPr id="43" name="Object 42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190799" y="5659947"/>
              <a:ext cx="2565184" cy="513683"/>
            </a:xfrm>
            <a:prstGeom prst="rect">
              <a:avLst/>
            </a:prstGeom>
          </p:spPr>
        </p:pic>
      </p:grpSp>
      <p:grpSp>
        <p:nvGrpSpPr>
          <p:cNvPr id="1015" name="그룹 1015"/>
          <p:cNvGrpSpPr/>
          <p:nvPr/>
        </p:nvGrpSpPr>
        <p:grpSpPr>
          <a:xfrm>
            <a:off x="6332311" y="1645958"/>
            <a:ext cx="5621091" cy="7951788"/>
            <a:chOff x="6332311" y="1645958"/>
            <a:chExt cx="5621091" cy="7951788"/>
          </a:xfrm>
        </p:grpSpPr>
        <p:pic>
          <p:nvPicPr>
            <p:cNvPr id="46" name="Object 45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332311" y="1645958"/>
              <a:ext cx="5621091" cy="795178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1684868" y="-2256157"/>
            <a:ext cx="10430053" cy="15681045"/>
            <a:chOff x="-1684868" y="-2256157"/>
            <a:chExt cx="10430053" cy="15681045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1684868" y="-2256157"/>
              <a:ext cx="10430053" cy="15681045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5937942" y="-1050815"/>
            <a:ext cx="12993327" cy="12197457"/>
            <a:chOff x="5937942" y="-1050815"/>
            <a:chExt cx="12993327" cy="12197457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5400000">
              <a:off x="5937942" y="-1050815"/>
              <a:ext cx="12993327" cy="12197457"/>
            </a:xfrm>
            <a:prstGeom prst="rect">
              <a:avLst/>
            </a:prstGeom>
          </p:spPr>
        </p:pic>
      </p:grpSp>
      <p:pic>
        <p:nvPicPr>
          <p:cNvPr id="8" name="Object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50705" y="733336"/>
            <a:ext cx="4302417" cy="1201541"/>
          </a:xfrm>
          <a:prstGeom prst="rect">
            <a:avLst/>
          </a:prstGeom>
        </p:spPr>
      </p:pic>
      <p:pic>
        <p:nvPicPr>
          <p:cNvPr id="9" name="Object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5154" y="2526964"/>
            <a:ext cx="2480803" cy="780603"/>
          </a:xfrm>
          <a:prstGeom prst="rect">
            <a:avLst/>
          </a:prstGeom>
        </p:spPr>
      </p:pic>
      <p:pic>
        <p:nvPicPr>
          <p:cNvPr id="10" name="Object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06106" y="3146326"/>
            <a:ext cx="3663176" cy="1441805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14119946" y="0"/>
            <a:ext cx="4947588" cy="3378201"/>
            <a:chOff x="14119946" y="0"/>
            <a:chExt cx="4947588" cy="3378201"/>
          </a:xfrm>
        </p:grpSpPr>
        <p:grpSp>
          <p:nvGrpSpPr>
            <p:cNvPr id="1004" name="그룹 1004"/>
            <p:cNvGrpSpPr/>
            <p:nvPr/>
          </p:nvGrpSpPr>
          <p:grpSpPr>
            <a:xfrm>
              <a:off x="15982748" y="421293"/>
              <a:ext cx="3084786" cy="2956908"/>
              <a:chOff x="15982748" y="421293"/>
              <a:chExt cx="3084786" cy="2956908"/>
            </a:xfrm>
          </p:grpSpPr>
          <p:pic>
            <p:nvPicPr>
              <p:cNvPr id="13" name="Object 12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15982748" y="421293"/>
                <a:ext cx="3084786" cy="2956908"/>
              </a:xfrm>
              <a:prstGeom prst="rect">
                <a:avLst/>
              </a:prstGeom>
            </p:spPr>
          </p:pic>
        </p:grpSp>
        <p:grpSp>
          <p:nvGrpSpPr>
            <p:cNvPr id="1005" name="그룹 1005"/>
            <p:cNvGrpSpPr/>
            <p:nvPr/>
          </p:nvGrpSpPr>
          <p:grpSpPr>
            <a:xfrm>
              <a:off x="14530494" y="441346"/>
              <a:ext cx="2392291" cy="2347971"/>
              <a:chOff x="14530494" y="441346"/>
              <a:chExt cx="2392291" cy="2347971"/>
            </a:xfrm>
          </p:grpSpPr>
          <p:pic>
            <p:nvPicPr>
              <p:cNvPr id="16" name="Object 15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 rot="3660000">
                <a:off x="14530494" y="441346"/>
                <a:ext cx="2392291" cy="2347971"/>
              </a:xfrm>
              <a:prstGeom prst="rect">
                <a:avLst/>
              </a:prstGeom>
            </p:spPr>
          </p:pic>
        </p:grpSp>
      </p:grpSp>
      <p:grpSp>
        <p:nvGrpSpPr>
          <p:cNvPr id="1006" name="그룹 1006"/>
          <p:cNvGrpSpPr/>
          <p:nvPr/>
        </p:nvGrpSpPr>
        <p:grpSpPr>
          <a:xfrm>
            <a:off x="3466667" y="1288268"/>
            <a:ext cx="3993559" cy="737728"/>
            <a:chOff x="3466667" y="1288268"/>
            <a:chExt cx="3993559" cy="737728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66667" y="1288268"/>
              <a:ext cx="3993559" cy="737728"/>
            </a:xfrm>
            <a:prstGeom prst="rect">
              <a:avLst/>
            </a:prstGeom>
          </p:spPr>
        </p:pic>
      </p:grpSp>
      <p:pic>
        <p:nvPicPr>
          <p:cNvPr id="22" name="Object 2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2504287" y="3165373"/>
            <a:ext cx="3998281" cy="984767"/>
          </a:xfrm>
          <a:prstGeom prst="rect">
            <a:avLst/>
          </a:prstGeom>
        </p:spPr>
      </p:pic>
      <p:pic>
        <p:nvPicPr>
          <p:cNvPr id="23" name="Object 2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906106" y="5186677"/>
            <a:ext cx="3203472" cy="540891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6793034" y="9487786"/>
            <a:ext cx="4699647" cy="598512"/>
            <a:chOff x="6793034" y="9487786"/>
            <a:chExt cx="4699647" cy="598512"/>
          </a:xfrm>
        </p:grpSpPr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793034" y="9487786"/>
              <a:ext cx="4699647" cy="598512"/>
            </a:xfrm>
            <a:prstGeom prst="rect">
              <a:avLst/>
            </a:prstGeom>
          </p:spPr>
        </p:pic>
      </p:grpSp>
      <p:pic>
        <p:nvPicPr>
          <p:cNvPr id="27" name="Object 26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2497621" y="2507916"/>
            <a:ext cx="4054536" cy="780612"/>
          </a:xfrm>
          <a:prstGeom prst="rect">
            <a:avLst/>
          </a:prstGeom>
        </p:spPr>
      </p:pic>
      <p:pic>
        <p:nvPicPr>
          <p:cNvPr id="28" name="Object 2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864345" y="4535354"/>
            <a:ext cx="4611860" cy="790126"/>
          </a:xfrm>
          <a:prstGeom prst="rect">
            <a:avLst/>
          </a:prstGeom>
        </p:spPr>
      </p:pic>
      <p:pic>
        <p:nvPicPr>
          <p:cNvPr id="29" name="Object 28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2491239" y="5120953"/>
            <a:ext cx="3471529" cy="991977"/>
          </a:xfrm>
          <a:prstGeom prst="rect">
            <a:avLst/>
          </a:prstGeom>
        </p:spPr>
      </p:pic>
      <p:pic>
        <p:nvPicPr>
          <p:cNvPr id="30" name="Object 29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2470287" y="4520983"/>
            <a:ext cx="3309945" cy="780603"/>
          </a:xfrm>
          <a:prstGeom prst="rect">
            <a:avLst/>
          </a:prstGeom>
        </p:spPr>
      </p:pic>
      <p:pic>
        <p:nvPicPr>
          <p:cNvPr id="31" name="Object 30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7885296" y="6921365"/>
            <a:ext cx="3796891" cy="522005"/>
          </a:xfrm>
          <a:prstGeom prst="rect">
            <a:avLst/>
          </a:prstGeom>
        </p:spPr>
      </p:pic>
      <p:pic>
        <p:nvPicPr>
          <p:cNvPr id="32" name="Object 31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7864345" y="6279630"/>
            <a:ext cx="4123889" cy="779822"/>
          </a:xfrm>
          <a:prstGeom prst="rect">
            <a:avLst/>
          </a:prstGeom>
        </p:spPr>
      </p:pic>
      <p:pic>
        <p:nvPicPr>
          <p:cNvPr id="33" name="Object 32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2489335" y="6275327"/>
            <a:ext cx="1828851" cy="72267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72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10201162" y="1585622"/>
            <a:ext cx="1792037" cy="1792037"/>
            <a:chOff x="10201162" y="1585622"/>
            <a:chExt cx="1792037" cy="179203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01162" y="1585622"/>
              <a:ext cx="1792037" cy="1792037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9446" y="976684"/>
            <a:ext cx="5439579" cy="4557503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6095238" y="4979564"/>
            <a:ext cx="6095238" cy="737728"/>
            <a:chOff x="6095238" y="4979564"/>
            <a:chExt cx="6095238" cy="73772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95238" y="4979564"/>
              <a:ext cx="6095238" cy="737728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-1009524" y="5850571"/>
            <a:ext cx="6171429" cy="2572869"/>
            <a:chOff x="-1009524" y="5850571"/>
            <a:chExt cx="6171429" cy="2572869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009524" y="5850571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3117892" y="5142857"/>
            <a:ext cx="2572814" cy="2572814"/>
            <a:chOff x="13117892" y="5142857"/>
            <a:chExt cx="2572814" cy="2572814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117892" y="5142857"/>
              <a:ext cx="2572814" cy="2572814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-1695238" y="7225562"/>
            <a:ext cx="6171429" cy="2395754"/>
            <a:chOff x="-1695238" y="7225562"/>
            <a:chExt cx="6171429" cy="2395754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-1695238" y="7225562"/>
              <a:ext cx="6171429" cy="2395754"/>
            </a:xfrm>
            <a:prstGeom prst="rect">
              <a:avLst/>
            </a:prstGeom>
          </p:spPr>
        </p:pic>
      </p:grpSp>
      <p:pic>
        <p:nvPicPr>
          <p:cNvPr id="18" name="Object 1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05162" y="5842478"/>
            <a:ext cx="9403676" cy="2149495"/>
          </a:xfrm>
          <a:prstGeom prst="rect">
            <a:avLst/>
          </a:prstGeom>
        </p:spPr>
      </p:pic>
      <p:grpSp>
        <p:nvGrpSpPr>
          <p:cNvPr id="1006" name="그룹 1006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4746" y="733336"/>
            <a:ext cx="6962618" cy="1397951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3348022" y="3907892"/>
            <a:ext cx="12118863" cy="4228748"/>
            <a:chOff x="3348022" y="3907892"/>
            <a:chExt cx="12118863" cy="4228748"/>
          </a:xfrm>
        </p:grpSpPr>
        <p:pic>
          <p:nvPicPr>
            <p:cNvPr id="4" name="Object 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48022" y="3907892"/>
              <a:ext cx="12118863" cy="4228748"/>
            </a:xfrm>
            <a:prstGeom prst="rect">
              <a:avLst/>
            </a:prstGeom>
          </p:spPr>
        </p:pic>
      </p:grpSp>
      <p:pic>
        <p:nvPicPr>
          <p:cNvPr id="6" name="Object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89940" y="4755597"/>
            <a:ext cx="11531745" cy="2929926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8504291" y="3006217"/>
            <a:ext cx="1806324" cy="1688750"/>
            <a:chOff x="8504291" y="3006217"/>
            <a:chExt cx="1806324" cy="1688750"/>
          </a:xfrm>
        </p:grpSpPr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04291" y="3006217"/>
              <a:ext cx="1806324" cy="1688750"/>
            </a:xfrm>
            <a:prstGeom prst="rect">
              <a:avLst/>
            </a:prstGeom>
          </p:spPr>
        </p:pic>
      </p:grpSp>
      <p:pic>
        <p:nvPicPr>
          <p:cNvPr id="10" name="Object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42130" y="3266131"/>
            <a:ext cx="1372041" cy="1077775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7227468" y="9362419"/>
            <a:ext cx="3830779" cy="487860"/>
            <a:chOff x="7227468" y="9362419"/>
            <a:chExt cx="3830779" cy="487860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27468" y="9362419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-104762" y="-228571"/>
            <a:ext cx="18537652" cy="3001681"/>
            <a:chOff x="-104762" y="-228571"/>
            <a:chExt cx="18537652" cy="3001681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-10800000">
              <a:off x="-104762" y="-228571"/>
              <a:ext cx="18537652" cy="3001681"/>
            </a:xfrm>
            <a:prstGeom prst="rect">
              <a:avLst/>
            </a:prstGeom>
          </p:spPr>
        </p:pic>
      </p:grpSp>
      <p:pic>
        <p:nvPicPr>
          <p:cNvPr id="17" name="Object 1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622050" y="810395"/>
            <a:ext cx="6558599" cy="1327008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14783374" y="-715006"/>
            <a:ext cx="6171429" cy="2572869"/>
            <a:chOff x="14783374" y="-715006"/>
            <a:chExt cx="6171429" cy="2572869"/>
          </a:xfrm>
        </p:grpSpPr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783374" y="-715006"/>
              <a:ext cx="6171429" cy="257286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1422771" y="313213"/>
            <a:ext cx="6507265" cy="8967938"/>
            <a:chOff x="1422771" y="313213"/>
            <a:chExt cx="6507265" cy="8967938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22771" y="313213"/>
              <a:ext cx="6507265" cy="8967938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7227468" y="9362419"/>
            <a:ext cx="3830779" cy="487860"/>
            <a:chOff x="7227468" y="9362419"/>
            <a:chExt cx="3830779" cy="487860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27468" y="9362419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740517" y="-973221"/>
            <a:ext cx="6171429" cy="2572869"/>
            <a:chOff x="14740517" y="-973221"/>
            <a:chExt cx="6171429" cy="2572869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740517" y="-973221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9351383" y="541250"/>
            <a:ext cx="8057044" cy="8778312"/>
            <a:chOff x="9351383" y="541250"/>
            <a:chExt cx="8057044" cy="8778312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51383" y="541250"/>
              <a:ext cx="8057044" cy="8778312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16700" y="1605363"/>
            <a:ext cx="7279403" cy="710022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12885211" y="-20120"/>
            <a:ext cx="1200907" cy="1122740"/>
            <a:chOff x="12885211" y="-20120"/>
            <a:chExt cx="1200907" cy="1122740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885211" y="-20120"/>
              <a:ext cx="1200907" cy="1122740"/>
            </a:xfrm>
            <a:prstGeom prst="rect">
              <a:avLst/>
            </a:prstGeom>
          </p:spPr>
        </p:pic>
      </p:grpSp>
      <p:pic>
        <p:nvPicPr>
          <p:cNvPr id="18" name="Object 1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986192" y="152680"/>
            <a:ext cx="909517" cy="704698"/>
          </a:xfrm>
          <a:prstGeom prst="rect">
            <a:avLst/>
          </a:prstGeom>
        </p:spPr>
      </p:pic>
      <p:pic>
        <p:nvPicPr>
          <p:cNvPr id="19" name="Object 1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973239" y="2797144"/>
            <a:ext cx="5646890" cy="1585138"/>
          </a:xfrm>
          <a:prstGeom prst="rect">
            <a:avLst/>
          </a:prstGeom>
        </p:spPr>
      </p:pic>
      <p:pic>
        <p:nvPicPr>
          <p:cNvPr id="20" name="Object 1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510898" y="4414062"/>
            <a:ext cx="5863840" cy="1429764"/>
          </a:xfrm>
          <a:prstGeom prst="rect">
            <a:avLst/>
          </a:prstGeom>
        </p:spPr>
      </p:pic>
      <p:pic>
        <p:nvPicPr>
          <p:cNvPr id="21" name="Object 2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172954" y="6760592"/>
            <a:ext cx="6887576" cy="1573061"/>
          </a:xfrm>
          <a:prstGeom prst="rect">
            <a:avLst/>
          </a:prstGeom>
        </p:spPr>
      </p:pic>
      <p:pic>
        <p:nvPicPr>
          <p:cNvPr id="22" name="Object 2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9985016" y="5991231"/>
            <a:ext cx="4591985" cy="57520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7227468" y="9362419"/>
            <a:ext cx="3830779" cy="487860"/>
            <a:chOff x="7227468" y="9362419"/>
            <a:chExt cx="3830779" cy="487860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27468" y="9362419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4740517" y="-973221"/>
            <a:ext cx="6171429" cy="2572869"/>
            <a:chOff x="14740517" y="-973221"/>
            <a:chExt cx="6171429" cy="2572869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740517" y="-973221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5669290" y="313213"/>
            <a:ext cx="6743960" cy="8828814"/>
            <a:chOff x="5669290" y="313213"/>
            <a:chExt cx="6743960" cy="8828814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69290" y="313213"/>
              <a:ext cx="6743960" cy="8828814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9683795" y="2034524"/>
            <a:ext cx="1224985" cy="160000"/>
            <a:chOff x="9683795" y="2034524"/>
            <a:chExt cx="1224985" cy="160000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83795" y="2034524"/>
              <a:ext cx="1224985" cy="160000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9307493" y="1439647"/>
            <a:ext cx="1006572" cy="252019"/>
            <a:chOff x="9307493" y="1439647"/>
            <a:chExt cx="1006572" cy="252019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07493" y="1439647"/>
              <a:ext cx="1006572" cy="252019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9909827" y="1805362"/>
            <a:ext cx="1006572" cy="160591"/>
            <a:chOff x="9909827" y="1805362"/>
            <a:chExt cx="1006572" cy="160591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09827" y="1805362"/>
              <a:ext cx="1006572" cy="160591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9041270" y="2720238"/>
            <a:ext cx="1422321" cy="170687"/>
            <a:chOff x="9041270" y="2720238"/>
            <a:chExt cx="1422321" cy="170687"/>
          </a:xfrm>
        </p:grpSpPr>
        <p:pic>
          <p:nvPicPr>
            <p:cNvPr id="21" name="Object 20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41270" y="2720238"/>
              <a:ext cx="1422321" cy="170687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9261779" y="1134295"/>
            <a:ext cx="1098001" cy="160591"/>
            <a:chOff x="9261779" y="1134295"/>
            <a:chExt cx="1098001" cy="160591"/>
          </a:xfrm>
        </p:grpSpPr>
        <p:pic>
          <p:nvPicPr>
            <p:cNvPr id="24" name="Object 23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261779" y="1134295"/>
              <a:ext cx="1098001" cy="160591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0845288" y="7702857"/>
            <a:ext cx="1366349" cy="160591"/>
            <a:chOff x="10845288" y="7702857"/>
            <a:chExt cx="1366349" cy="160591"/>
          </a:xfrm>
        </p:grpSpPr>
        <p:pic>
          <p:nvPicPr>
            <p:cNvPr id="27" name="Object 26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845288" y="7702857"/>
              <a:ext cx="1366349" cy="160591"/>
            </a:xfrm>
            <a:prstGeom prst="rect">
              <a:avLst/>
            </a:prstGeom>
          </p:spPr>
        </p:pic>
      </p:grpSp>
      <p:pic>
        <p:nvPicPr>
          <p:cNvPr id="29" name="Object 2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488937" y="4946945"/>
            <a:ext cx="6379935" cy="675563"/>
          </a:xfrm>
          <a:prstGeom prst="rect">
            <a:avLst/>
          </a:prstGeom>
        </p:spPr>
      </p:pic>
      <p:pic>
        <p:nvPicPr>
          <p:cNvPr id="30" name="Object 2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1838954" y="4422382"/>
            <a:ext cx="6344489" cy="21259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7227468" y="9362419"/>
            <a:ext cx="3830779" cy="487860"/>
            <a:chOff x="7227468" y="9362419"/>
            <a:chExt cx="3830779" cy="487860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27468" y="9362419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4740517" y="-973221"/>
            <a:ext cx="6171429" cy="2572869"/>
            <a:chOff x="14740517" y="-973221"/>
            <a:chExt cx="6171429" cy="2572869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740517" y="-973221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9389478" y="561370"/>
            <a:ext cx="8057044" cy="8778312"/>
            <a:chOff x="9389478" y="561370"/>
            <a:chExt cx="8057044" cy="877831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89478" y="561370"/>
              <a:ext cx="8057044" cy="877831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54763" y="1625484"/>
            <a:ext cx="6499661" cy="696537"/>
          </a:xfrm>
          <a:prstGeom prst="rect">
            <a:avLst/>
          </a:prstGeom>
        </p:spPr>
      </p:pic>
      <p:grpSp>
        <p:nvGrpSpPr>
          <p:cNvPr id="1004" name="그룹 1004"/>
          <p:cNvGrpSpPr/>
          <p:nvPr/>
        </p:nvGrpSpPr>
        <p:grpSpPr>
          <a:xfrm>
            <a:off x="12923307" y="0"/>
            <a:ext cx="1200907" cy="1122740"/>
            <a:chOff x="12923307" y="0"/>
            <a:chExt cx="1200907" cy="1122740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23307" y="0"/>
              <a:ext cx="1200907" cy="1122740"/>
            </a:xfrm>
            <a:prstGeom prst="rect">
              <a:avLst/>
            </a:prstGeom>
          </p:spPr>
        </p:pic>
      </p:grpSp>
      <p:pic>
        <p:nvPicPr>
          <p:cNvPr id="15" name="Object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024287" y="203429"/>
            <a:ext cx="957136" cy="674002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1175367" y="455976"/>
            <a:ext cx="7118872" cy="8863586"/>
            <a:chOff x="1175367" y="455976"/>
            <a:chExt cx="7118872" cy="8863586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75367" y="455976"/>
              <a:ext cx="7118872" cy="8863586"/>
            </a:xfrm>
            <a:prstGeom prst="rect">
              <a:avLst/>
            </a:prstGeom>
          </p:spPr>
        </p:pic>
      </p:grpSp>
      <p:pic>
        <p:nvPicPr>
          <p:cNvPr id="19" name="Object 1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364002" y="3804449"/>
            <a:ext cx="6810737" cy="275082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6519737" y="994143"/>
            <a:ext cx="6123820" cy="8612206"/>
            <a:chOff x="6519737" y="994143"/>
            <a:chExt cx="6123820" cy="8612206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19737" y="994143"/>
              <a:ext cx="6123820" cy="8612206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7227468" y="9362419"/>
            <a:ext cx="3830779" cy="487860"/>
            <a:chOff x="7227468" y="9362419"/>
            <a:chExt cx="3830779" cy="487860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27468" y="9362419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484806" y="571429"/>
            <a:ext cx="6123820" cy="8901712"/>
            <a:chOff x="484806" y="571429"/>
            <a:chExt cx="6123820" cy="890171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4806" y="571429"/>
              <a:ext cx="6123820" cy="890171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2770073" y="994143"/>
            <a:ext cx="5820404" cy="8606060"/>
            <a:chOff x="12770073" y="994143"/>
            <a:chExt cx="5820404" cy="8606060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770073" y="994143"/>
              <a:ext cx="5820404" cy="8606060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14783374" y="-715006"/>
            <a:ext cx="6171429" cy="2572869"/>
            <a:chOff x="14783374" y="-715006"/>
            <a:chExt cx="6171429" cy="2572869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83374" y="-715006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1759620" y="1857863"/>
            <a:ext cx="3853556" cy="288566"/>
            <a:chOff x="1759620" y="1857863"/>
            <a:chExt cx="3853556" cy="288566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59620" y="1857863"/>
              <a:ext cx="3853556" cy="288566"/>
            </a:xfrm>
            <a:prstGeom prst="rect">
              <a:avLst/>
            </a:prstGeom>
          </p:spPr>
        </p:pic>
      </p:grpSp>
      <p:pic>
        <p:nvPicPr>
          <p:cNvPr id="20" name="Object 1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05635" y="252501"/>
            <a:ext cx="5648040" cy="67025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7227468" y="9362419"/>
            <a:ext cx="3830779" cy="487860"/>
            <a:chOff x="7227468" y="9362419"/>
            <a:chExt cx="3830779" cy="487860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27468" y="9362419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4740517" y="-973221"/>
            <a:ext cx="6171429" cy="2572869"/>
            <a:chOff x="14740517" y="-973221"/>
            <a:chExt cx="6171429" cy="2572869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740517" y="-973221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9351383" y="584107"/>
            <a:ext cx="8205872" cy="8778312"/>
            <a:chOff x="9351383" y="584107"/>
            <a:chExt cx="8205872" cy="877831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51383" y="584107"/>
              <a:ext cx="8205872" cy="877831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668" y="1606954"/>
            <a:ext cx="6150213" cy="699108"/>
          </a:xfrm>
          <a:prstGeom prst="rect">
            <a:avLst/>
          </a:prstGeom>
        </p:spPr>
      </p:pic>
      <p:grpSp>
        <p:nvGrpSpPr>
          <p:cNvPr id="1004" name="그룹 1004"/>
          <p:cNvGrpSpPr/>
          <p:nvPr/>
        </p:nvGrpSpPr>
        <p:grpSpPr>
          <a:xfrm>
            <a:off x="12885211" y="-20120"/>
            <a:ext cx="1200907" cy="1122740"/>
            <a:chOff x="12885211" y="-20120"/>
            <a:chExt cx="1200907" cy="1122740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885211" y="-20120"/>
              <a:ext cx="1200907" cy="1122740"/>
            </a:xfrm>
            <a:prstGeom prst="rect">
              <a:avLst/>
            </a:prstGeom>
          </p:spPr>
        </p:pic>
      </p:grpSp>
      <p:pic>
        <p:nvPicPr>
          <p:cNvPr id="15" name="Object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986192" y="183308"/>
            <a:ext cx="957136" cy="674002"/>
          </a:xfrm>
          <a:prstGeom prst="rect">
            <a:avLst/>
          </a:prstGeom>
        </p:spPr>
      </p:pic>
      <p:pic>
        <p:nvPicPr>
          <p:cNvPr id="16" name="Object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364002" y="3804449"/>
            <a:ext cx="5325756" cy="2722251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1298701" y="-98595"/>
            <a:ext cx="7806233" cy="9227852"/>
            <a:chOff x="1298701" y="-98595"/>
            <a:chExt cx="7806233" cy="9227852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98701" y="-98595"/>
              <a:ext cx="7806233" cy="92278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9142857" y="-165079"/>
            <a:ext cx="7269365" cy="10288204"/>
            <a:chOff x="9142857" y="-165079"/>
            <a:chExt cx="7269365" cy="10288204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2857" y="-165079"/>
              <a:ext cx="7269365" cy="10288204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7227468" y="9362419"/>
            <a:ext cx="3830779" cy="487860"/>
            <a:chOff x="7227468" y="9362419"/>
            <a:chExt cx="3830779" cy="487860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27468" y="9362419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783374" y="-715006"/>
            <a:ext cx="6171429" cy="2572869"/>
            <a:chOff x="14783374" y="-715006"/>
            <a:chExt cx="6171429" cy="2572869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783374" y="-715006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997702" y="114286"/>
            <a:ext cx="6437649" cy="9164722"/>
            <a:chOff x="1997702" y="114286"/>
            <a:chExt cx="6437649" cy="9164722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7702" y="114286"/>
              <a:ext cx="6437649" cy="9164722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340317" y="6139638"/>
            <a:ext cx="5811973" cy="670259"/>
          </a:xfrm>
          <a:prstGeom prst="rect">
            <a:avLst/>
          </a:prstGeom>
        </p:spPr>
      </p:pic>
      <p:pic>
        <p:nvPicPr>
          <p:cNvPr id="15" name="Object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717462" y="6985109"/>
            <a:ext cx="8710118" cy="143925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7227468" y="9362419"/>
            <a:ext cx="3830779" cy="487860"/>
            <a:chOff x="7227468" y="9362419"/>
            <a:chExt cx="3830779" cy="487860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27468" y="9362419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4740517" y="-973221"/>
            <a:ext cx="6171429" cy="2572869"/>
            <a:chOff x="14740517" y="-973221"/>
            <a:chExt cx="6171429" cy="2572869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740517" y="-973221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9351383" y="584107"/>
            <a:ext cx="8205872" cy="8778312"/>
            <a:chOff x="9351383" y="584107"/>
            <a:chExt cx="8205872" cy="877831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51383" y="584107"/>
              <a:ext cx="8205872" cy="877831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668" y="1606954"/>
            <a:ext cx="6150213" cy="699108"/>
          </a:xfrm>
          <a:prstGeom prst="rect">
            <a:avLst/>
          </a:prstGeom>
        </p:spPr>
      </p:pic>
      <p:grpSp>
        <p:nvGrpSpPr>
          <p:cNvPr id="1004" name="그룹 1004"/>
          <p:cNvGrpSpPr/>
          <p:nvPr/>
        </p:nvGrpSpPr>
        <p:grpSpPr>
          <a:xfrm>
            <a:off x="12885211" y="-20120"/>
            <a:ext cx="1200907" cy="1122740"/>
            <a:chOff x="12885211" y="-20120"/>
            <a:chExt cx="1200907" cy="1122740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885211" y="-20120"/>
              <a:ext cx="1200907" cy="1122740"/>
            </a:xfrm>
            <a:prstGeom prst="rect">
              <a:avLst/>
            </a:prstGeom>
          </p:spPr>
        </p:pic>
      </p:grpSp>
      <p:pic>
        <p:nvPicPr>
          <p:cNvPr id="15" name="Object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986192" y="183308"/>
            <a:ext cx="957136" cy="674002"/>
          </a:xfrm>
          <a:prstGeom prst="rect">
            <a:avLst/>
          </a:prstGeom>
        </p:spPr>
      </p:pic>
      <p:pic>
        <p:nvPicPr>
          <p:cNvPr id="16" name="Object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364002" y="4128259"/>
            <a:ext cx="7131194" cy="2055642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132335" y="1383196"/>
            <a:ext cx="9142857" cy="7053150"/>
            <a:chOff x="132335" y="1383196"/>
            <a:chExt cx="9142857" cy="7053150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2335" y="1383196"/>
              <a:ext cx="9142857" cy="705315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3256" y="733336"/>
            <a:ext cx="6962618" cy="1397951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92364" y="3156405"/>
            <a:ext cx="7612306" cy="6226473"/>
            <a:chOff x="1192364" y="3156405"/>
            <a:chExt cx="7612306" cy="6226473"/>
          </a:xfrm>
        </p:grpSpPr>
        <p:pic>
          <p:nvPicPr>
            <p:cNvPr id="4" name="Object 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92364" y="3156405"/>
              <a:ext cx="7612306" cy="6226473"/>
            </a:xfrm>
            <a:prstGeom prst="rect">
              <a:avLst/>
            </a:prstGeom>
          </p:spPr>
        </p:pic>
      </p:grpSp>
      <p:pic>
        <p:nvPicPr>
          <p:cNvPr id="6" name="Object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0327" y="3924838"/>
            <a:ext cx="4287145" cy="581202"/>
          </a:xfrm>
          <a:prstGeom prst="rect">
            <a:avLst/>
          </a:prstGeom>
        </p:spPr>
      </p:pic>
      <p:pic>
        <p:nvPicPr>
          <p:cNvPr id="7" name="Object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9773" y="4408287"/>
            <a:ext cx="5751976" cy="948091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4431208" y="2590029"/>
            <a:ext cx="1134619" cy="1060767"/>
            <a:chOff x="4431208" y="2590029"/>
            <a:chExt cx="1134619" cy="1060767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31208" y="2590029"/>
              <a:ext cx="1134619" cy="1060767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26614" y="2753291"/>
            <a:ext cx="861780" cy="667637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9251148" y="6085971"/>
            <a:ext cx="7612306" cy="3212325"/>
            <a:chOff x="9251148" y="6085971"/>
            <a:chExt cx="7612306" cy="3212325"/>
          </a:xfrm>
        </p:grpSpPr>
        <p:grpSp>
          <p:nvGrpSpPr>
            <p:cNvPr id="1004" name="그룹 1004"/>
            <p:cNvGrpSpPr/>
            <p:nvPr/>
          </p:nvGrpSpPr>
          <p:grpSpPr>
            <a:xfrm>
              <a:off x="9251148" y="6642062"/>
              <a:ext cx="7612306" cy="2656233"/>
              <a:chOff x="9251148" y="6642062"/>
              <a:chExt cx="7612306" cy="2656233"/>
            </a:xfrm>
          </p:grpSpPr>
          <p:pic>
            <p:nvPicPr>
              <p:cNvPr id="14" name="Object 13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9251148" y="6642062"/>
                <a:ext cx="7612306" cy="2656233"/>
              </a:xfrm>
              <a:prstGeom prst="rect">
                <a:avLst/>
              </a:prstGeom>
            </p:spPr>
          </p:pic>
        </p:grpSp>
        <p:grpSp>
          <p:nvGrpSpPr>
            <p:cNvPr id="1005" name="그룹 1005"/>
            <p:cNvGrpSpPr/>
            <p:nvPr/>
          </p:nvGrpSpPr>
          <p:grpSpPr>
            <a:xfrm>
              <a:off x="12497865" y="6085971"/>
              <a:ext cx="1118872" cy="1121903"/>
              <a:chOff x="12497865" y="6085971"/>
              <a:chExt cx="1118872" cy="1121903"/>
            </a:xfrm>
          </p:grpSpPr>
          <p:pic>
            <p:nvPicPr>
              <p:cNvPr id="17" name="Object 16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 rot="-10800000">
                <a:off x="12497865" y="6085971"/>
                <a:ext cx="1118872" cy="1121903"/>
              </a:xfrm>
              <a:prstGeom prst="rect">
                <a:avLst/>
              </a:prstGeom>
            </p:spPr>
          </p:pic>
        </p:grpSp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585411" y="6331210"/>
              <a:ext cx="909457" cy="630895"/>
            </a:xfrm>
            <a:prstGeom prst="rect">
              <a:avLst/>
            </a:prstGeom>
          </p:spPr>
        </p:pic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421105" y="7159285"/>
              <a:ext cx="3299593" cy="571164"/>
            </a:xfrm>
            <a:prstGeom prst="rect">
              <a:avLst/>
            </a:prstGeom>
          </p:spPr>
        </p:pic>
        <p:pic>
          <p:nvPicPr>
            <p:cNvPr id="21" name="Object 20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430149" y="7639643"/>
              <a:ext cx="4890935" cy="1551696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9174456" y="3156405"/>
            <a:ext cx="7612306" cy="2656233"/>
            <a:chOff x="9174456" y="3156405"/>
            <a:chExt cx="7612306" cy="2656233"/>
          </a:xfrm>
        </p:grpSpPr>
        <p:pic>
          <p:nvPicPr>
            <p:cNvPr id="24" name="Object 23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174456" y="3156405"/>
              <a:ext cx="7612306" cy="2656233"/>
            </a:xfrm>
            <a:prstGeom prst="rect">
              <a:avLst/>
            </a:prstGeom>
          </p:spPr>
        </p:pic>
      </p:grpSp>
      <p:pic>
        <p:nvPicPr>
          <p:cNvPr id="26" name="Object 2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0469094" y="3924838"/>
            <a:ext cx="3628983" cy="571164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12413299" y="2590029"/>
            <a:ext cx="1134619" cy="1060767"/>
            <a:chOff x="12413299" y="2590029"/>
            <a:chExt cx="1134619" cy="1060767"/>
          </a:xfrm>
        </p:grpSpPr>
        <p:pic>
          <p:nvPicPr>
            <p:cNvPr id="28" name="Object 27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2413299" y="2590029"/>
              <a:ext cx="1134619" cy="1060767"/>
            </a:xfrm>
            <a:prstGeom prst="rect">
              <a:avLst/>
            </a:prstGeom>
          </p:spPr>
        </p:pic>
      </p:grpSp>
      <p:pic>
        <p:nvPicPr>
          <p:cNvPr id="30" name="Object 29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2508719" y="2784510"/>
            <a:ext cx="909457" cy="630895"/>
          </a:xfrm>
          <a:prstGeom prst="rect">
            <a:avLst/>
          </a:prstGeom>
        </p:spPr>
      </p:pic>
      <p:pic>
        <p:nvPicPr>
          <p:cNvPr id="31" name="Object 30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9264677" y="4413544"/>
            <a:ext cx="5926395" cy="948091"/>
          </a:xfrm>
          <a:prstGeom prst="rect">
            <a:avLst/>
          </a:prstGeom>
        </p:spPr>
      </p:pic>
      <p:grpSp>
        <p:nvGrpSpPr>
          <p:cNvPr id="1008" name="그룹 1008"/>
          <p:cNvGrpSpPr/>
          <p:nvPr/>
        </p:nvGrpSpPr>
        <p:grpSpPr>
          <a:xfrm>
            <a:off x="7227468" y="9587052"/>
            <a:ext cx="3830779" cy="487860"/>
            <a:chOff x="7227468" y="9587052"/>
            <a:chExt cx="3830779" cy="487860"/>
          </a:xfrm>
        </p:grpSpPr>
        <p:pic>
          <p:nvPicPr>
            <p:cNvPr id="33" name="Object 32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227468" y="9587052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-104762" y="-228571"/>
            <a:ext cx="18537652" cy="3001681"/>
            <a:chOff x="-104762" y="-228571"/>
            <a:chExt cx="18537652" cy="3001681"/>
          </a:xfrm>
        </p:grpSpPr>
        <p:pic>
          <p:nvPicPr>
            <p:cNvPr id="36" name="Object 35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 rot="-10800000">
              <a:off x="-104762" y="-228571"/>
              <a:ext cx="18537652" cy="3001681"/>
            </a:xfrm>
            <a:prstGeom prst="rect">
              <a:avLst/>
            </a:prstGeom>
          </p:spPr>
        </p:pic>
      </p:grpSp>
      <p:pic>
        <p:nvPicPr>
          <p:cNvPr id="38" name="Object 37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5634746" y="733336"/>
            <a:ext cx="6962618" cy="1397951"/>
          </a:xfrm>
          <a:prstGeom prst="rect">
            <a:avLst/>
          </a:prstGeom>
        </p:spPr>
      </p:pic>
      <p:grpSp>
        <p:nvGrpSpPr>
          <p:cNvPr id="1010" name="그룹 1010"/>
          <p:cNvGrpSpPr/>
          <p:nvPr/>
        </p:nvGrpSpPr>
        <p:grpSpPr>
          <a:xfrm>
            <a:off x="14783374" y="-715006"/>
            <a:ext cx="6171429" cy="2572869"/>
            <a:chOff x="14783374" y="-715006"/>
            <a:chExt cx="6171429" cy="2572869"/>
          </a:xfrm>
        </p:grpSpPr>
        <p:pic>
          <p:nvPicPr>
            <p:cNvPr id="40" name="Object 39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4783374" y="-715006"/>
              <a:ext cx="6171429" cy="2572869"/>
            </a:xfrm>
            <a:prstGeom prst="rect">
              <a:avLst/>
            </a:prstGeom>
          </p:spPr>
        </p:pic>
      </p:grpSp>
      <p:pic>
        <p:nvPicPr>
          <p:cNvPr id="42" name="Object 41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2413135" y="5589440"/>
            <a:ext cx="4250822" cy="554517"/>
          </a:xfrm>
          <a:prstGeom prst="rect">
            <a:avLst/>
          </a:prstGeom>
        </p:spPr>
      </p:pic>
      <p:pic>
        <p:nvPicPr>
          <p:cNvPr id="43" name="Object 42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1282582" y="6118118"/>
            <a:ext cx="5751976" cy="948091"/>
          </a:xfrm>
          <a:prstGeom prst="rect">
            <a:avLst/>
          </a:prstGeom>
        </p:spPr>
      </p:pic>
      <p:pic>
        <p:nvPicPr>
          <p:cNvPr id="44" name="Object 43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1282582" y="7697214"/>
            <a:ext cx="6817576" cy="1369472"/>
          </a:xfrm>
          <a:prstGeom prst="rect">
            <a:avLst/>
          </a:prstGeom>
        </p:spPr>
      </p:pic>
      <p:pic>
        <p:nvPicPr>
          <p:cNvPr id="45" name="Object 44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2410306" y="7221002"/>
            <a:ext cx="4079517" cy="56404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2850046" y="7041794"/>
            <a:ext cx="4803254" cy="4795054"/>
            <a:chOff x="2850046" y="7041794"/>
            <a:chExt cx="4803254" cy="4795054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50046" y="7041794"/>
              <a:ext cx="4803254" cy="4795054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6338234" y="1445168"/>
            <a:ext cx="1792037" cy="1792037"/>
            <a:chOff x="6338234" y="1445168"/>
            <a:chExt cx="1792037" cy="1792037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38234" y="1445168"/>
              <a:ext cx="1792037" cy="1792037"/>
            </a:xfrm>
            <a:prstGeom prst="rect">
              <a:avLst/>
            </a:prstGeom>
          </p:spPr>
        </p:pic>
      </p:grpSp>
      <p:pic>
        <p:nvPicPr>
          <p:cNvPr id="8" name="Object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9440" y="963213"/>
            <a:ext cx="4997240" cy="4562992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6095238" y="4979564"/>
            <a:ext cx="6095238" cy="737728"/>
            <a:chOff x="6095238" y="4979564"/>
            <a:chExt cx="6095238" cy="737728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95238" y="4979564"/>
              <a:ext cx="6095238" cy="737728"/>
            </a:xfrm>
            <a:prstGeom prst="rect">
              <a:avLst/>
            </a:prstGeom>
          </p:spPr>
        </p:pic>
      </p:grpSp>
      <p:pic>
        <p:nvPicPr>
          <p:cNvPr id="12" name="Object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58516" y="5897294"/>
            <a:ext cx="6281372" cy="3239943"/>
          </a:xfrm>
          <a:prstGeom prst="rect">
            <a:avLst/>
          </a:prstGeom>
        </p:spPr>
      </p:pic>
      <p:grpSp>
        <p:nvGrpSpPr>
          <p:cNvPr id="1004" name="그룹 1004"/>
          <p:cNvGrpSpPr/>
          <p:nvPr/>
        </p:nvGrpSpPr>
        <p:grpSpPr>
          <a:xfrm>
            <a:off x="13150908" y="4062021"/>
            <a:ext cx="2572814" cy="2572814"/>
            <a:chOff x="13150908" y="4062021"/>
            <a:chExt cx="2572814" cy="2572814"/>
          </a:xfrm>
        </p:grpSpPr>
        <p:pic>
          <p:nvPicPr>
            <p:cNvPr id="14" name="Object 1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50908" y="4062021"/>
              <a:ext cx="2572814" cy="2572814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104762" y="-228571"/>
            <a:ext cx="18537652" cy="3001681"/>
            <a:chOff x="-104762" y="-228571"/>
            <a:chExt cx="18537652" cy="300168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10800000">
              <a:off x="-104762" y="-228571"/>
              <a:ext cx="18537652" cy="3001681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38637"/>
            <a:ext cx="6364294" cy="1392646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-1274306" y="7733222"/>
            <a:ext cx="4491407" cy="5104985"/>
            <a:chOff x="-1274306" y="7733222"/>
            <a:chExt cx="4491407" cy="5104985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-1380000">
              <a:off x="-1274306" y="7733222"/>
              <a:ext cx="4491407" cy="5104985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540386" y="-3574279"/>
            <a:ext cx="5284276" cy="5192072"/>
            <a:chOff x="14540386" y="-3574279"/>
            <a:chExt cx="5284276" cy="519207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5300000">
              <a:off x="14540386" y="-3574279"/>
              <a:ext cx="5284276" cy="519207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4783374" y="-715006"/>
            <a:ext cx="6171429" cy="2572869"/>
            <a:chOff x="14783374" y="-715006"/>
            <a:chExt cx="6171429" cy="2572869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83374" y="-715006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7227468" y="9587052"/>
            <a:ext cx="3830779" cy="487860"/>
            <a:chOff x="7227468" y="9587052"/>
            <a:chExt cx="3830779" cy="487860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27468" y="9587052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381896" y="3818351"/>
            <a:ext cx="9544301" cy="3330382"/>
            <a:chOff x="381896" y="3818351"/>
            <a:chExt cx="9544301" cy="3330382"/>
          </a:xfrm>
        </p:grpSpPr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1896" y="3818351"/>
              <a:ext cx="9544301" cy="3330382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705444" y="2998530"/>
            <a:ext cx="1753796" cy="1639641"/>
            <a:chOff x="705444" y="2998530"/>
            <a:chExt cx="1753796" cy="1639641"/>
          </a:xfrm>
        </p:grpSpPr>
        <p:grpSp>
          <p:nvGrpSpPr>
            <p:cNvPr id="1008" name="그룹 1008"/>
            <p:cNvGrpSpPr/>
            <p:nvPr/>
          </p:nvGrpSpPr>
          <p:grpSpPr>
            <a:xfrm>
              <a:off x="705444" y="2998530"/>
              <a:ext cx="1753796" cy="1639641"/>
              <a:chOff x="705444" y="2998530"/>
              <a:chExt cx="1753796" cy="1639641"/>
            </a:xfrm>
          </p:grpSpPr>
          <p:pic>
            <p:nvPicPr>
              <p:cNvPr id="23" name="Object 22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705444" y="2998530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03665" y="3054965"/>
              <a:ext cx="1226990" cy="1415171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0328713" y="6666525"/>
            <a:ext cx="7612306" cy="2656233"/>
            <a:chOff x="10328713" y="6666525"/>
            <a:chExt cx="7612306" cy="2656233"/>
          </a:xfrm>
        </p:grpSpPr>
        <p:pic>
          <p:nvPicPr>
            <p:cNvPr id="28" name="Object 27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28713" y="6666525"/>
              <a:ext cx="7612306" cy="2656233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16115293" y="5695204"/>
            <a:ext cx="1753796" cy="1639641"/>
            <a:chOff x="16115293" y="5695204"/>
            <a:chExt cx="1753796" cy="1639641"/>
          </a:xfrm>
        </p:grpSpPr>
        <p:grpSp>
          <p:nvGrpSpPr>
            <p:cNvPr id="1011" name="그룹 1011"/>
            <p:cNvGrpSpPr/>
            <p:nvPr/>
          </p:nvGrpSpPr>
          <p:grpSpPr>
            <a:xfrm>
              <a:off x="16115293" y="5695204"/>
              <a:ext cx="1753796" cy="1639641"/>
              <a:chOff x="16115293" y="5695204"/>
              <a:chExt cx="1753796" cy="1639641"/>
            </a:xfrm>
          </p:grpSpPr>
          <p:pic>
            <p:nvPicPr>
              <p:cNvPr id="32" name="Object 31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16115293" y="5695204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34" name="Object 33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513517" y="5757792"/>
              <a:ext cx="1189694" cy="1380456"/>
            </a:xfrm>
            <a:prstGeom prst="rect">
              <a:avLst/>
            </a:prstGeom>
          </p:spPr>
        </p:pic>
      </p:grpSp>
      <p:pic>
        <p:nvPicPr>
          <p:cNvPr id="36" name="Object 3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0552697" y="7080538"/>
            <a:ext cx="5903642" cy="1798718"/>
          </a:xfrm>
          <a:prstGeom prst="rect">
            <a:avLst/>
          </a:prstGeom>
        </p:spPr>
      </p:pic>
      <p:pic>
        <p:nvPicPr>
          <p:cNvPr id="37" name="Object 36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823076" y="4747688"/>
            <a:ext cx="6943412" cy="14926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104762" y="-228571"/>
            <a:ext cx="18537652" cy="3001681"/>
            <a:chOff x="-104762" y="-228571"/>
            <a:chExt cx="18537652" cy="300168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10800000">
              <a:off x="-104762" y="-228571"/>
              <a:ext cx="18537652" cy="3001681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38637"/>
            <a:ext cx="6364294" cy="1392646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-1274306" y="7733222"/>
            <a:ext cx="4491407" cy="5104985"/>
            <a:chOff x="-1274306" y="7733222"/>
            <a:chExt cx="4491407" cy="5104985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-1380000">
              <a:off x="-1274306" y="7733222"/>
              <a:ext cx="4491407" cy="5104985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540386" y="-3574279"/>
            <a:ext cx="5284276" cy="5192072"/>
            <a:chOff x="14540386" y="-3574279"/>
            <a:chExt cx="5284276" cy="519207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5300000">
              <a:off x="14540386" y="-3574279"/>
              <a:ext cx="5284276" cy="519207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4783374" y="-715006"/>
            <a:ext cx="6171429" cy="2572869"/>
            <a:chOff x="14783374" y="-715006"/>
            <a:chExt cx="6171429" cy="2572869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83374" y="-715006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7227468" y="9587052"/>
            <a:ext cx="3830779" cy="487860"/>
            <a:chOff x="7227468" y="9587052"/>
            <a:chExt cx="3830779" cy="487860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27468" y="9587052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381896" y="3818351"/>
            <a:ext cx="9544301" cy="3330382"/>
            <a:chOff x="381896" y="3818351"/>
            <a:chExt cx="9544301" cy="3330382"/>
          </a:xfrm>
        </p:grpSpPr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1896" y="3818351"/>
              <a:ext cx="9544301" cy="3330382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705444" y="2998530"/>
            <a:ext cx="1753796" cy="1639641"/>
            <a:chOff x="705444" y="2998530"/>
            <a:chExt cx="1753796" cy="1639641"/>
          </a:xfrm>
        </p:grpSpPr>
        <p:grpSp>
          <p:nvGrpSpPr>
            <p:cNvPr id="1008" name="그룹 1008"/>
            <p:cNvGrpSpPr/>
            <p:nvPr/>
          </p:nvGrpSpPr>
          <p:grpSpPr>
            <a:xfrm>
              <a:off x="705444" y="2998530"/>
              <a:ext cx="1753796" cy="1639641"/>
              <a:chOff x="705444" y="2998530"/>
              <a:chExt cx="1753796" cy="1639641"/>
            </a:xfrm>
          </p:grpSpPr>
          <p:pic>
            <p:nvPicPr>
              <p:cNvPr id="23" name="Object 22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705444" y="2998530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03665" y="3054965"/>
              <a:ext cx="1226990" cy="1415171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0328713" y="6666525"/>
            <a:ext cx="7612306" cy="2656233"/>
            <a:chOff x="10328713" y="6666525"/>
            <a:chExt cx="7612306" cy="2656233"/>
          </a:xfrm>
        </p:grpSpPr>
        <p:pic>
          <p:nvPicPr>
            <p:cNvPr id="28" name="Object 27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28713" y="6666525"/>
              <a:ext cx="7612306" cy="2656233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16115293" y="5695204"/>
            <a:ext cx="1753796" cy="1639641"/>
            <a:chOff x="16115293" y="5695204"/>
            <a:chExt cx="1753796" cy="1639641"/>
          </a:xfrm>
        </p:grpSpPr>
        <p:grpSp>
          <p:nvGrpSpPr>
            <p:cNvPr id="1011" name="그룹 1011"/>
            <p:cNvGrpSpPr/>
            <p:nvPr/>
          </p:nvGrpSpPr>
          <p:grpSpPr>
            <a:xfrm>
              <a:off x="16115293" y="5695204"/>
              <a:ext cx="1753796" cy="1639641"/>
              <a:chOff x="16115293" y="5695204"/>
              <a:chExt cx="1753796" cy="1639641"/>
            </a:xfrm>
          </p:grpSpPr>
          <p:pic>
            <p:nvPicPr>
              <p:cNvPr id="32" name="Object 31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16115293" y="5695204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34" name="Object 33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513517" y="5757792"/>
              <a:ext cx="1189694" cy="1380456"/>
            </a:xfrm>
            <a:prstGeom prst="rect">
              <a:avLst/>
            </a:prstGeom>
          </p:spPr>
        </p:pic>
      </p:grpSp>
      <p:pic>
        <p:nvPicPr>
          <p:cNvPr id="36" name="Object 3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0570478" y="6949090"/>
            <a:ext cx="6941318" cy="2069375"/>
          </a:xfrm>
          <a:prstGeom prst="rect">
            <a:avLst/>
          </a:prstGeom>
        </p:spPr>
      </p:pic>
      <p:pic>
        <p:nvPicPr>
          <p:cNvPr id="37" name="Object 36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155417" y="4564274"/>
            <a:ext cx="8526046" cy="215454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104762" y="-228571"/>
            <a:ext cx="18537652" cy="3001681"/>
            <a:chOff x="-104762" y="-228571"/>
            <a:chExt cx="18537652" cy="300168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10800000">
              <a:off x="-104762" y="-228571"/>
              <a:ext cx="18537652" cy="3001681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38637"/>
            <a:ext cx="6364294" cy="1392646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-1289962" y="7823289"/>
            <a:ext cx="4491407" cy="5104985"/>
            <a:chOff x="-1289962" y="7823289"/>
            <a:chExt cx="4491407" cy="5104985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-1380000">
              <a:off x="-1289962" y="7823289"/>
              <a:ext cx="4491407" cy="5104985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540386" y="-3574279"/>
            <a:ext cx="5284276" cy="5192072"/>
            <a:chOff x="14540386" y="-3574279"/>
            <a:chExt cx="5284276" cy="519207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5300000">
              <a:off x="14540386" y="-3574279"/>
              <a:ext cx="5284276" cy="519207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4783374" y="-715006"/>
            <a:ext cx="6171429" cy="2572869"/>
            <a:chOff x="14783374" y="-715006"/>
            <a:chExt cx="6171429" cy="2572869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83374" y="-715006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7227468" y="9587052"/>
            <a:ext cx="3830779" cy="487860"/>
            <a:chOff x="7227468" y="9587052"/>
            <a:chExt cx="3830779" cy="487860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27468" y="9587052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381896" y="3818351"/>
            <a:ext cx="9544301" cy="3330382"/>
            <a:chOff x="381896" y="3818351"/>
            <a:chExt cx="9544301" cy="3330382"/>
          </a:xfrm>
        </p:grpSpPr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1896" y="3818351"/>
              <a:ext cx="9544301" cy="3330382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705444" y="2998530"/>
            <a:ext cx="1753796" cy="1639641"/>
            <a:chOff x="705444" y="2998530"/>
            <a:chExt cx="1753796" cy="1639641"/>
          </a:xfrm>
        </p:grpSpPr>
        <p:grpSp>
          <p:nvGrpSpPr>
            <p:cNvPr id="1008" name="그룹 1008"/>
            <p:cNvGrpSpPr/>
            <p:nvPr/>
          </p:nvGrpSpPr>
          <p:grpSpPr>
            <a:xfrm>
              <a:off x="705444" y="2998530"/>
              <a:ext cx="1753796" cy="1639641"/>
              <a:chOff x="705444" y="2998530"/>
              <a:chExt cx="1753796" cy="1639641"/>
            </a:xfrm>
          </p:grpSpPr>
          <p:pic>
            <p:nvPicPr>
              <p:cNvPr id="23" name="Object 22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705444" y="2998530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03665" y="3054965"/>
              <a:ext cx="1226990" cy="1415171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0328713" y="6666525"/>
            <a:ext cx="7612306" cy="2656233"/>
            <a:chOff x="10328713" y="6666525"/>
            <a:chExt cx="7612306" cy="2656233"/>
          </a:xfrm>
        </p:grpSpPr>
        <p:pic>
          <p:nvPicPr>
            <p:cNvPr id="28" name="Object 27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28713" y="6666525"/>
              <a:ext cx="7612306" cy="2656233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16115293" y="5695204"/>
            <a:ext cx="1753796" cy="1639641"/>
            <a:chOff x="16115293" y="5695204"/>
            <a:chExt cx="1753796" cy="1639641"/>
          </a:xfrm>
        </p:grpSpPr>
        <p:grpSp>
          <p:nvGrpSpPr>
            <p:cNvPr id="1011" name="그룹 1011"/>
            <p:cNvGrpSpPr/>
            <p:nvPr/>
          </p:nvGrpSpPr>
          <p:grpSpPr>
            <a:xfrm>
              <a:off x="16115293" y="5695204"/>
              <a:ext cx="1753796" cy="1639641"/>
              <a:chOff x="16115293" y="5695204"/>
              <a:chExt cx="1753796" cy="1639641"/>
            </a:xfrm>
          </p:grpSpPr>
          <p:pic>
            <p:nvPicPr>
              <p:cNvPr id="32" name="Object 31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16115293" y="5695204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34" name="Object 33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513517" y="5757792"/>
              <a:ext cx="1189694" cy="1380456"/>
            </a:xfrm>
            <a:prstGeom prst="rect">
              <a:avLst/>
            </a:prstGeom>
          </p:spPr>
        </p:pic>
      </p:grpSp>
      <p:pic>
        <p:nvPicPr>
          <p:cNvPr id="36" name="Object 3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0552737" y="7083994"/>
            <a:ext cx="7381662" cy="1804596"/>
          </a:xfrm>
          <a:prstGeom prst="rect">
            <a:avLst/>
          </a:prstGeom>
        </p:spPr>
      </p:pic>
      <p:pic>
        <p:nvPicPr>
          <p:cNvPr id="37" name="Object 36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84064" y="4700656"/>
            <a:ext cx="8217027" cy="15215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104762" y="-228571"/>
            <a:ext cx="18537652" cy="3001681"/>
            <a:chOff x="-104762" y="-228571"/>
            <a:chExt cx="18537652" cy="300168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10800000">
              <a:off x="-104762" y="-228571"/>
              <a:ext cx="18537652" cy="3001681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38637"/>
            <a:ext cx="6364294" cy="1392646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-1274306" y="7733222"/>
            <a:ext cx="4491407" cy="5104985"/>
            <a:chOff x="-1274306" y="7733222"/>
            <a:chExt cx="4491407" cy="5104985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-1380000">
              <a:off x="-1274306" y="7733222"/>
              <a:ext cx="4491407" cy="5104985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540386" y="-3574279"/>
            <a:ext cx="5284276" cy="5192072"/>
            <a:chOff x="14540386" y="-3574279"/>
            <a:chExt cx="5284276" cy="519207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5300000">
              <a:off x="14540386" y="-3574279"/>
              <a:ext cx="5284276" cy="519207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4783374" y="-715006"/>
            <a:ext cx="6171429" cy="2572869"/>
            <a:chOff x="14783374" y="-715006"/>
            <a:chExt cx="6171429" cy="2572869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83374" y="-715006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7227468" y="9587052"/>
            <a:ext cx="3830779" cy="487860"/>
            <a:chOff x="7227468" y="9587052"/>
            <a:chExt cx="3830779" cy="487860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27468" y="9587052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381896" y="3818351"/>
            <a:ext cx="9544301" cy="3330382"/>
            <a:chOff x="381896" y="3818351"/>
            <a:chExt cx="9544301" cy="3330382"/>
          </a:xfrm>
        </p:grpSpPr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1896" y="3818351"/>
              <a:ext cx="9544301" cy="3330382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705444" y="2998530"/>
            <a:ext cx="1753796" cy="1639641"/>
            <a:chOff x="705444" y="2998530"/>
            <a:chExt cx="1753796" cy="1639641"/>
          </a:xfrm>
        </p:grpSpPr>
        <p:grpSp>
          <p:nvGrpSpPr>
            <p:cNvPr id="1008" name="그룹 1008"/>
            <p:cNvGrpSpPr/>
            <p:nvPr/>
          </p:nvGrpSpPr>
          <p:grpSpPr>
            <a:xfrm>
              <a:off x="705444" y="2998530"/>
              <a:ext cx="1753796" cy="1639641"/>
              <a:chOff x="705444" y="2998530"/>
              <a:chExt cx="1753796" cy="1639641"/>
            </a:xfrm>
          </p:grpSpPr>
          <p:pic>
            <p:nvPicPr>
              <p:cNvPr id="23" name="Object 22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705444" y="2998530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03665" y="3054965"/>
              <a:ext cx="1226990" cy="1415171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0328713" y="6666525"/>
            <a:ext cx="7612306" cy="2656233"/>
            <a:chOff x="10328713" y="6666525"/>
            <a:chExt cx="7612306" cy="2656233"/>
          </a:xfrm>
        </p:grpSpPr>
        <p:pic>
          <p:nvPicPr>
            <p:cNvPr id="28" name="Object 27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28713" y="6666525"/>
              <a:ext cx="7612306" cy="2656233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16115293" y="5695204"/>
            <a:ext cx="1753796" cy="1639641"/>
            <a:chOff x="16115293" y="5695204"/>
            <a:chExt cx="1753796" cy="1639641"/>
          </a:xfrm>
        </p:grpSpPr>
        <p:grpSp>
          <p:nvGrpSpPr>
            <p:cNvPr id="1011" name="그룹 1011"/>
            <p:cNvGrpSpPr/>
            <p:nvPr/>
          </p:nvGrpSpPr>
          <p:grpSpPr>
            <a:xfrm>
              <a:off x="16115293" y="5695204"/>
              <a:ext cx="1753796" cy="1639641"/>
              <a:chOff x="16115293" y="5695204"/>
              <a:chExt cx="1753796" cy="1639641"/>
            </a:xfrm>
          </p:grpSpPr>
          <p:pic>
            <p:nvPicPr>
              <p:cNvPr id="32" name="Object 31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16115293" y="5695204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34" name="Object 33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513517" y="5757792"/>
              <a:ext cx="1189694" cy="1380456"/>
            </a:xfrm>
            <a:prstGeom prst="rect">
              <a:avLst/>
            </a:prstGeom>
          </p:spPr>
        </p:pic>
      </p:grpSp>
      <p:pic>
        <p:nvPicPr>
          <p:cNvPr id="36" name="Object 3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0552737" y="6997737"/>
            <a:ext cx="7381757" cy="1881291"/>
          </a:xfrm>
          <a:prstGeom prst="rect">
            <a:avLst/>
          </a:prstGeom>
        </p:spPr>
      </p:pic>
      <p:pic>
        <p:nvPicPr>
          <p:cNvPr id="37" name="Object 36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59399" y="4732255"/>
            <a:ext cx="9266465" cy="152128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104762" y="-228571"/>
            <a:ext cx="18537652" cy="3001681"/>
            <a:chOff x="-104762" y="-228571"/>
            <a:chExt cx="18537652" cy="300168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10800000">
              <a:off x="-104762" y="-228571"/>
              <a:ext cx="18537652" cy="3001681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38637"/>
            <a:ext cx="6364294" cy="1392646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-1274306" y="7733222"/>
            <a:ext cx="4491407" cy="5104985"/>
            <a:chOff x="-1274306" y="7733222"/>
            <a:chExt cx="4491407" cy="5104985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-1380000">
              <a:off x="-1274306" y="7733222"/>
              <a:ext cx="4491407" cy="5104985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540386" y="-3574279"/>
            <a:ext cx="5284276" cy="5192072"/>
            <a:chOff x="14540386" y="-3574279"/>
            <a:chExt cx="5284276" cy="519207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5300000">
              <a:off x="14540386" y="-3574279"/>
              <a:ext cx="5284276" cy="519207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4783374" y="-715006"/>
            <a:ext cx="6171429" cy="2572869"/>
            <a:chOff x="14783374" y="-715006"/>
            <a:chExt cx="6171429" cy="2572869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83374" y="-715006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7227468" y="9587052"/>
            <a:ext cx="3830779" cy="487860"/>
            <a:chOff x="7227468" y="9587052"/>
            <a:chExt cx="3830779" cy="487860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27468" y="9587052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381896" y="3818351"/>
            <a:ext cx="9544301" cy="3330382"/>
            <a:chOff x="381896" y="3818351"/>
            <a:chExt cx="9544301" cy="3330382"/>
          </a:xfrm>
        </p:grpSpPr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1896" y="3818351"/>
              <a:ext cx="9544301" cy="3330382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705444" y="2998530"/>
            <a:ext cx="1753796" cy="1639641"/>
            <a:chOff x="705444" y="2998530"/>
            <a:chExt cx="1753796" cy="1639641"/>
          </a:xfrm>
        </p:grpSpPr>
        <p:grpSp>
          <p:nvGrpSpPr>
            <p:cNvPr id="1008" name="그룹 1008"/>
            <p:cNvGrpSpPr/>
            <p:nvPr/>
          </p:nvGrpSpPr>
          <p:grpSpPr>
            <a:xfrm>
              <a:off x="705444" y="2998530"/>
              <a:ext cx="1753796" cy="1639641"/>
              <a:chOff x="705444" y="2998530"/>
              <a:chExt cx="1753796" cy="1639641"/>
            </a:xfrm>
          </p:grpSpPr>
          <p:pic>
            <p:nvPicPr>
              <p:cNvPr id="23" name="Object 22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705444" y="2998530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03665" y="3054965"/>
              <a:ext cx="1226990" cy="1415171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0328713" y="6666525"/>
            <a:ext cx="7612306" cy="2656233"/>
            <a:chOff x="10328713" y="6666525"/>
            <a:chExt cx="7612306" cy="2656233"/>
          </a:xfrm>
        </p:grpSpPr>
        <p:pic>
          <p:nvPicPr>
            <p:cNvPr id="28" name="Object 27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28713" y="6666525"/>
              <a:ext cx="7612306" cy="2656233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16187223" y="5480341"/>
            <a:ext cx="1753796" cy="1639641"/>
            <a:chOff x="16187223" y="5480341"/>
            <a:chExt cx="1753796" cy="1639641"/>
          </a:xfrm>
        </p:grpSpPr>
        <p:grpSp>
          <p:nvGrpSpPr>
            <p:cNvPr id="1011" name="그룹 1011"/>
            <p:cNvGrpSpPr/>
            <p:nvPr/>
          </p:nvGrpSpPr>
          <p:grpSpPr>
            <a:xfrm>
              <a:off x="16187223" y="5480341"/>
              <a:ext cx="1753796" cy="1639641"/>
              <a:chOff x="16187223" y="5480341"/>
              <a:chExt cx="1753796" cy="1639641"/>
            </a:xfrm>
          </p:grpSpPr>
          <p:pic>
            <p:nvPicPr>
              <p:cNvPr id="32" name="Object 31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16187223" y="5480341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34" name="Object 33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585447" y="5542929"/>
              <a:ext cx="1189694" cy="1380456"/>
            </a:xfrm>
            <a:prstGeom prst="rect">
              <a:avLst/>
            </a:prstGeom>
          </p:spPr>
        </p:pic>
      </p:grpSp>
      <p:pic>
        <p:nvPicPr>
          <p:cNvPr id="36" name="Object 3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68923" y="4736055"/>
            <a:ext cx="6655589" cy="1527179"/>
          </a:xfrm>
          <a:prstGeom prst="rect">
            <a:avLst/>
          </a:prstGeom>
        </p:spPr>
      </p:pic>
      <p:pic>
        <p:nvPicPr>
          <p:cNvPr id="37" name="Object 36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0472693" y="7049189"/>
            <a:ext cx="7810512" cy="206110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104762" y="-228571"/>
            <a:ext cx="18537652" cy="3001681"/>
            <a:chOff x="-104762" y="-228571"/>
            <a:chExt cx="18537652" cy="300168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10800000">
              <a:off x="-104762" y="-228571"/>
              <a:ext cx="18537652" cy="3001681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38637"/>
            <a:ext cx="6364294" cy="1392646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-1274306" y="7733222"/>
            <a:ext cx="4491407" cy="5104985"/>
            <a:chOff x="-1274306" y="7733222"/>
            <a:chExt cx="4491407" cy="5104985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-1380000">
              <a:off x="-1274306" y="7733222"/>
              <a:ext cx="4491407" cy="5104985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540386" y="-3574279"/>
            <a:ext cx="5284276" cy="5192072"/>
            <a:chOff x="14540386" y="-3574279"/>
            <a:chExt cx="5284276" cy="5192072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5300000">
              <a:off x="14540386" y="-3574279"/>
              <a:ext cx="5284276" cy="519207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4783374" y="-715006"/>
            <a:ext cx="6171429" cy="2572869"/>
            <a:chOff x="14783374" y="-715006"/>
            <a:chExt cx="6171429" cy="2572869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83374" y="-715006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7227468" y="9587052"/>
            <a:ext cx="3830779" cy="487860"/>
            <a:chOff x="7227468" y="9587052"/>
            <a:chExt cx="3830779" cy="487860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27468" y="9587052"/>
              <a:ext cx="3830779" cy="487860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381896" y="3818351"/>
            <a:ext cx="9544301" cy="3330382"/>
            <a:chOff x="381896" y="3818351"/>
            <a:chExt cx="9544301" cy="3330382"/>
          </a:xfrm>
        </p:grpSpPr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1896" y="3818351"/>
              <a:ext cx="9544301" cy="3330382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705444" y="2998530"/>
            <a:ext cx="1753796" cy="1639641"/>
            <a:chOff x="705444" y="2998530"/>
            <a:chExt cx="1753796" cy="1639641"/>
          </a:xfrm>
        </p:grpSpPr>
        <p:grpSp>
          <p:nvGrpSpPr>
            <p:cNvPr id="1008" name="그룹 1008"/>
            <p:cNvGrpSpPr/>
            <p:nvPr/>
          </p:nvGrpSpPr>
          <p:grpSpPr>
            <a:xfrm>
              <a:off x="705444" y="2998530"/>
              <a:ext cx="1753796" cy="1639641"/>
              <a:chOff x="705444" y="2998530"/>
              <a:chExt cx="1753796" cy="1639641"/>
            </a:xfrm>
          </p:grpSpPr>
          <p:pic>
            <p:nvPicPr>
              <p:cNvPr id="23" name="Object 22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705444" y="2998530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03665" y="3054965"/>
              <a:ext cx="1226990" cy="1415171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0328713" y="6666525"/>
            <a:ext cx="7612306" cy="2656233"/>
            <a:chOff x="10328713" y="6666525"/>
            <a:chExt cx="7612306" cy="2656233"/>
          </a:xfrm>
        </p:grpSpPr>
        <p:pic>
          <p:nvPicPr>
            <p:cNvPr id="28" name="Object 27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28713" y="6666525"/>
              <a:ext cx="7612306" cy="2656233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16187223" y="5480341"/>
            <a:ext cx="1753796" cy="1639641"/>
            <a:chOff x="16187223" y="5480341"/>
            <a:chExt cx="1753796" cy="1639641"/>
          </a:xfrm>
        </p:grpSpPr>
        <p:grpSp>
          <p:nvGrpSpPr>
            <p:cNvPr id="1011" name="그룹 1011"/>
            <p:cNvGrpSpPr/>
            <p:nvPr/>
          </p:nvGrpSpPr>
          <p:grpSpPr>
            <a:xfrm>
              <a:off x="16187223" y="5480341"/>
              <a:ext cx="1753796" cy="1639641"/>
              <a:chOff x="16187223" y="5480341"/>
              <a:chExt cx="1753796" cy="1639641"/>
            </a:xfrm>
          </p:grpSpPr>
          <p:pic>
            <p:nvPicPr>
              <p:cNvPr id="32" name="Object 31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16187223" y="5480341"/>
                <a:ext cx="1753796" cy="1639641"/>
              </a:xfrm>
              <a:prstGeom prst="rect">
                <a:avLst/>
              </a:prstGeom>
            </p:spPr>
          </p:pic>
        </p:grpSp>
        <p:pic>
          <p:nvPicPr>
            <p:cNvPr id="34" name="Object 33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585447" y="5542929"/>
              <a:ext cx="1189694" cy="1380456"/>
            </a:xfrm>
            <a:prstGeom prst="rect">
              <a:avLst/>
            </a:prstGeom>
          </p:spPr>
        </p:pic>
      </p:grpSp>
      <p:pic>
        <p:nvPicPr>
          <p:cNvPr id="36" name="Object 3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68923" y="4656989"/>
            <a:ext cx="8113579" cy="1596617"/>
          </a:xfrm>
          <a:prstGeom prst="rect">
            <a:avLst/>
          </a:prstGeom>
        </p:spPr>
      </p:pic>
      <p:pic>
        <p:nvPicPr>
          <p:cNvPr id="37" name="Object 36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0467693" y="7250715"/>
            <a:ext cx="6683989" cy="158936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2850046" y="7041794"/>
            <a:ext cx="4803254" cy="4795054"/>
            <a:chOff x="2850046" y="7041794"/>
            <a:chExt cx="4803254" cy="4795054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50046" y="7041794"/>
              <a:ext cx="4803254" cy="4795054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6338234" y="1445168"/>
            <a:ext cx="1792037" cy="1792037"/>
            <a:chOff x="6338234" y="1445168"/>
            <a:chExt cx="1792037" cy="1792037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38234" y="1445168"/>
              <a:ext cx="1792037" cy="1792037"/>
            </a:xfrm>
            <a:prstGeom prst="rect">
              <a:avLst/>
            </a:prstGeom>
          </p:spPr>
        </p:pic>
      </p:grpSp>
      <p:pic>
        <p:nvPicPr>
          <p:cNvPr id="8" name="Object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9446" y="1174493"/>
            <a:ext cx="5351084" cy="4554531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6095238" y="4979564"/>
            <a:ext cx="6095238" cy="737728"/>
            <a:chOff x="6095238" y="4979564"/>
            <a:chExt cx="6095238" cy="737728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95238" y="4979564"/>
              <a:ext cx="6095238" cy="737728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3150908" y="4062021"/>
            <a:ext cx="2572814" cy="2572814"/>
            <a:chOff x="13150908" y="4062021"/>
            <a:chExt cx="2572814" cy="2572814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150908" y="4062021"/>
              <a:ext cx="2572814" cy="2572814"/>
            </a:xfrm>
            <a:prstGeom prst="rect">
              <a:avLst/>
            </a:prstGeom>
          </p:spPr>
        </p:pic>
      </p:grpSp>
      <p:pic>
        <p:nvPicPr>
          <p:cNvPr id="15" name="Object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57338" y="6297917"/>
            <a:ext cx="7113019" cy="1050953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4746" y="781764"/>
            <a:ext cx="6772275" cy="1340151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2323" y="2004043"/>
            <a:ext cx="10600451" cy="671490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5684122" y="7871474"/>
            <a:ext cx="3946043" cy="2576367"/>
            <a:chOff x="15684122" y="7871474"/>
            <a:chExt cx="3946043" cy="2576367"/>
          </a:xfrm>
        </p:grpSpPr>
        <p:pic>
          <p:nvPicPr>
            <p:cNvPr id="5" name="Object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5684122" y="7871474"/>
              <a:ext cx="3946043" cy="2576367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328534" y="3744056"/>
            <a:ext cx="4252745" cy="5415602"/>
            <a:chOff x="9328534" y="3744056"/>
            <a:chExt cx="4252745" cy="5415602"/>
          </a:xfrm>
        </p:grpSpPr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28534" y="3744056"/>
              <a:ext cx="4252745" cy="5415602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4739535" y="3627679"/>
            <a:ext cx="4340210" cy="5745688"/>
            <a:chOff x="4739535" y="3627679"/>
            <a:chExt cx="4340210" cy="5745688"/>
          </a:xfrm>
        </p:grpSpPr>
        <p:pic>
          <p:nvPicPr>
            <p:cNvPr id="11" name="Object 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39535" y="3627679"/>
              <a:ext cx="4340210" cy="5745688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-804959" y="146727"/>
            <a:ext cx="4862974" cy="3407631"/>
            <a:chOff x="-804959" y="146727"/>
            <a:chExt cx="4862974" cy="3407631"/>
          </a:xfrm>
        </p:grpSpPr>
        <p:pic>
          <p:nvPicPr>
            <p:cNvPr id="14" name="Object 1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3120000">
              <a:off x="-804959" y="146727"/>
              <a:ext cx="4862974" cy="3407631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208846" y="3744056"/>
            <a:ext cx="4421100" cy="6183125"/>
            <a:chOff x="208846" y="3744056"/>
            <a:chExt cx="4421100" cy="6183125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08846" y="3744056"/>
              <a:ext cx="4421100" cy="6183125"/>
            </a:xfrm>
            <a:prstGeom prst="rect">
              <a:avLst/>
            </a:prstGeom>
          </p:spPr>
        </p:pic>
      </p:grpSp>
      <p:pic>
        <p:nvPicPr>
          <p:cNvPr id="19" name="Object 1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65430" y="6755636"/>
            <a:ext cx="3408569" cy="540388"/>
          </a:xfrm>
          <a:prstGeom prst="rect">
            <a:avLst/>
          </a:prstGeom>
        </p:spPr>
      </p:pic>
      <p:pic>
        <p:nvPicPr>
          <p:cNvPr id="20" name="Object 1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9759" y="7250858"/>
            <a:ext cx="3505053" cy="2766786"/>
          </a:xfrm>
          <a:prstGeom prst="rect">
            <a:avLst/>
          </a:prstGeom>
        </p:spPr>
      </p:pic>
      <p:grpSp>
        <p:nvGrpSpPr>
          <p:cNvPr id="1006" name="그룹 1006"/>
          <p:cNvGrpSpPr/>
          <p:nvPr/>
        </p:nvGrpSpPr>
        <p:grpSpPr>
          <a:xfrm>
            <a:off x="619446" y="4220280"/>
            <a:ext cx="3435432" cy="2198749"/>
            <a:chOff x="619446" y="4220280"/>
            <a:chExt cx="3435432" cy="2198749"/>
          </a:xfrm>
        </p:grpSpPr>
        <p:pic>
          <p:nvPicPr>
            <p:cNvPr id="22" name="Object 21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9446" y="4220280"/>
              <a:ext cx="3435432" cy="2198749"/>
            </a:xfrm>
            <a:prstGeom prst="rect">
              <a:avLst/>
            </a:prstGeom>
          </p:spPr>
        </p:pic>
      </p:grpSp>
      <p:pic>
        <p:nvPicPr>
          <p:cNvPr id="24" name="Object 2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9557925" y="6795039"/>
            <a:ext cx="3293920" cy="548797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9764402" y="4220280"/>
            <a:ext cx="3435432" cy="2198749"/>
            <a:chOff x="9764402" y="4220280"/>
            <a:chExt cx="3435432" cy="2198749"/>
          </a:xfrm>
        </p:grpSpPr>
        <p:pic>
          <p:nvPicPr>
            <p:cNvPr id="26" name="Object 25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764402" y="4220280"/>
              <a:ext cx="3435432" cy="2198749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13776908" y="3693336"/>
            <a:ext cx="4512990" cy="6233845"/>
            <a:chOff x="13776908" y="3693336"/>
            <a:chExt cx="4512990" cy="6233845"/>
          </a:xfrm>
        </p:grpSpPr>
        <p:pic>
          <p:nvPicPr>
            <p:cNvPr id="29" name="Object 28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3776908" y="3693336"/>
              <a:ext cx="4512990" cy="6233845"/>
            </a:xfrm>
            <a:prstGeom prst="rect">
              <a:avLst/>
            </a:prstGeom>
          </p:spPr>
        </p:pic>
      </p:grpSp>
      <p:pic>
        <p:nvPicPr>
          <p:cNvPr id="31" name="Object 30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030991" y="6687886"/>
            <a:ext cx="3224264" cy="537721"/>
          </a:xfrm>
          <a:prstGeom prst="rect">
            <a:avLst/>
          </a:prstGeom>
        </p:spPr>
      </p:pic>
      <p:grpSp>
        <p:nvGrpSpPr>
          <p:cNvPr id="1009" name="그룹 1009"/>
          <p:cNvGrpSpPr/>
          <p:nvPr/>
        </p:nvGrpSpPr>
        <p:grpSpPr>
          <a:xfrm>
            <a:off x="5224951" y="4220280"/>
            <a:ext cx="3435432" cy="2198749"/>
            <a:chOff x="5224951" y="4220280"/>
            <a:chExt cx="3435432" cy="2198749"/>
          </a:xfrm>
        </p:grpSpPr>
        <p:pic>
          <p:nvPicPr>
            <p:cNvPr id="33" name="Object 32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224951" y="4220280"/>
              <a:ext cx="3435432" cy="2198749"/>
            </a:xfrm>
            <a:prstGeom prst="rect">
              <a:avLst/>
            </a:prstGeom>
          </p:spPr>
        </p:pic>
      </p:grpSp>
      <p:pic>
        <p:nvPicPr>
          <p:cNvPr id="35" name="Object 34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882963" y="7250858"/>
            <a:ext cx="4067168" cy="1620787"/>
          </a:xfrm>
          <a:prstGeom prst="rect">
            <a:avLst/>
          </a:prstGeom>
        </p:spPr>
      </p:pic>
      <p:grpSp>
        <p:nvGrpSpPr>
          <p:cNvPr id="1010" name="그룹 1010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37" name="Object 36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  <p:pic>
        <p:nvPicPr>
          <p:cNvPr id="39" name="Object 38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3952972" y="6590277"/>
            <a:ext cx="4049968" cy="944340"/>
          </a:xfrm>
          <a:prstGeom prst="rect">
            <a:avLst/>
          </a:prstGeom>
        </p:spPr>
      </p:pic>
      <p:pic>
        <p:nvPicPr>
          <p:cNvPr id="40" name="Object 39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3833022" y="7511944"/>
            <a:ext cx="4256257" cy="2252285"/>
          </a:xfrm>
          <a:prstGeom prst="rect">
            <a:avLst/>
          </a:prstGeom>
        </p:spPr>
      </p:pic>
      <p:pic>
        <p:nvPicPr>
          <p:cNvPr id="41" name="Object 40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9498124" y="7250858"/>
            <a:ext cx="3791139" cy="1680567"/>
          </a:xfrm>
          <a:prstGeom prst="rect">
            <a:avLst/>
          </a:prstGeom>
        </p:spPr>
      </p:pic>
      <p:grpSp>
        <p:nvGrpSpPr>
          <p:cNvPr id="1011" name="그룹 1011"/>
          <p:cNvGrpSpPr/>
          <p:nvPr/>
        </p:nvGrpSpPr>
        <p:grpSpPr>
          <a:xfrm>
            <a:off x="14383029" y="4220280"/>
            <a:ext cx="3435432" cy="2198749"/>
            <a:chOff x="14383029" y="4220280"/>
            <a:chExt cx="3435432" cy="2198749"/>
          </a:xfrm>
        </p:grpSpPr>
        <p:pic>
          <p:nvPicPr>
            <p:cNvPr id="43" name="Object 42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4383029" y="4220280"/>
              <a:ext cx="3435432" cy="21987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4746" y="782649"/>
            <a:ext cx="6772275" cy="1339037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2323" y="2004043"/>
            <a:ext cx="10600451" cy="671490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5684122" y="7871474"/>
            <a:ext cx="3946043" cy="2576367"/>
            <a:chOff x="15684122" y="7871474"/>
            <a:chExt cx="3946043" cy="2576367"/>
          </a:xfrm>
        </p:grpSpPr>
        <p:pic>
          <p:nvPicPr>
            <p:cNvPr id="5" name="Object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5684122" y="7871474"/>
              <a:ext cx="3946043" cy="2576367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328534" y="3744056"/>
            <a:ext cx="4252745" cy="5515429"/>
            <a:chOff x="9328534" y="3744056"/>
            <a:chExt cx="4252745" cy="5515429"/>
          </a:xfrm>
        </p:grpSpPr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28534" y="3744056"/>
              <a:ext cx="4252745" cy="5515429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4739535" y="3627679"/>
            <a:ext cx="4403322" cy="5647461"/>
            <a:chOff x="4739535" y="3627679"/>
            <a:chExt cx="4403322" cy="5647461"/>
          </a:xfrm>
        </p:grpSpPr>
        <p:pic>
          <p:nvPicPr>
            <p:cNvPr id="11" name="Object 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39535" y="3627679"/>
              <a:ext cx="4403322" cy="5647461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-804959" y="146727"/>
            <a:ext cx="4862974" cy="3407631"/>
            <a:chOff x="-804959" y="146727"/>
            <a:chExt cx="4862974" cy="3407631"/>
          </a:xfrm>
        </p:grpSpPr>
        <p:pic>
          <p:nvPicPr>
            <p:cNvPr id="14" name="Object 1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3120000">
              <a:off x="-804959" y="146727"/>
              <a:ext cx="4862974" cy="3407631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113608" y="3744056"/>
            <a:ext cx="4530689" cy="6402303"/>
            <a:chOff x="113608" y="3744056"/>
            <a:chExt cx="4530689" cy="6402303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3608" y="3744056"/>
              <a:ext cx="4530689" cy="6402303"/>
            </a:xfrm>
            <a:prstGeom prst="rect">
              <a:avLst/>
            </a:prstGeom>
          </p:spPr>
        </p:pic>
      </p:grpSp>
      <p:pic>
        <p:nvPicPr>
          <p:cNvPr id="19" name="Object 1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3049" y="6798657"/>
            <a:ext cx="3492711" cy="535645"/>
          </a:xfrm>
          <a:prstGeom prst="rect">
            <a:avLst/>
          </a:prstGeom>
        </p:spPr>
      </p:pic>
      <p:grpSp>
        <p:nvGrpSpPr>
          <p:cNvPr id="1006" name="그룹 1006"/>
          <p:cNvGrpSpPr/>
          <p:nvPr/>
        </p:nvGrpSpPr>
        <p:grpSpPr>
          <a:xfrm>
            <a:off x="619446" y="4220280"/>
            <a:ext cx="3435432" cy="2198749"/>
            <a:chOff x="619446" y="4220280"/>
            <a:chExt cx="3435432" cy="2198749"/>
          </a:xfrm>
        </p:grpSpPr>
        <p:pic>
          <p:nvPicPr>
            <p:cNvPr id="21" name="Object 20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9446" y="4220280"/>
              <a:ext cx="3435432" cy="2198749"/>
            </a:xfrm>
            <a:prstGeom prst="rect">
              <a:avLst/>
            </a:prstGeom>
          </p:spPr>
        </p:pic>
      </p:grpSp>
      <p:pic>
        <p:nvPicPr>
          <p:cNvPr id="23" name="Object 2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985525" y="6793201"/>
            <a:ext cx="3842644" cy="547606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5191924" y="4220280"/>
            <a:ext cx="3435432" cy="2198749"/>
            <a:chOff x="5191924" y="4220280"/>
            <a:chExt cx="3435432" cy="2198749"/>
          </a:xfrm>
        </p:grpSpPr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191924" y="4220280"/>
              <a:ext cx="3435432" cy="2198749"/>
            </a:xfrm>
            <a:prstGeom prst="rect">
              <a:avLst/>
            </a:prstGeom>
          </p:spPr>
        </p:pic>
      </p:grpSp>
      <p:pic>
        <p:nvPicPr>
          <p:cNvPr id="27" name="Object 26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9465677" y="6793201"/>
            <a:ext cx="3513644" cy="538082"/>
          </a:xfrm>
          <a:prstGeom prst="rect">
            <a:avLst/>
          </a:prstGeom>
        </p:spPr>
      </p:pic>
      <p:grpSp>
        <p:nvGrpSpPr>
          <p:cNvPr id="1008" name="그룹 1008"/>
          <p:cNvGrpSpPr/>
          <p:nvPr/>
        </p:nvGrpSpPr>
        <p:grpSpPr>
          <a:xfrm>
            <a:off x="9764402" y="4220280"/>
            <a:ext cx="3435432" cy="2198749"/>
            <a:chOff x="9764402" y="4220280"/>
            <a:chExt cx="3435432" cy="2198749"/>
          </a:xfrm>
        </p:grpSpPr>
        <p:pic>
          <p:nvPicPr>
            <p:cNvPr id="29" name="Object 28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764402" y="4220280"/>
              <a:ext cx="3435432" cy="2198749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3949688" y="3693336"/>
            <a:ext cx="4340210" cy="6453023"/>
            <a:chOff x="13949688" y="3693336"/>
            <a:chExt cx="4340210" cy="6453023"/>
          </a:xfrm>
        </p:grpSpPr>
        <p:pic>
          <p:nvPicPr>
            <p:cNvPr id="32" name="Object 31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949688" y="3693336"/>
              <a:ext cx="4340210" cy="6453023"/>
            </a:xfrm>
            <a:prstGeom prst="rect">
              <a:avLst/>
            </a:prstGeom>
          </p:spPr>
        </p:pic>
      </p:grpSp>
      <p:pic>
        <p:nvPicPr>
          <p:cNvPr id="34" name="Object 33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4077258" y="6782667"/>
            <a:ext cx="3961616" cy="538082"/>
          </a:xfrm>
          <a:prstGeom prst="rect">
            <a:avLst/>
          </a:prstGeom>
        </p:spPr>
      </p:pic>
      <p:grpSp>
        <p:nvGrpSpPr>
          <p:cNvPr id="1010" name="그룹 1010"/>
          <p:cNvGrpSpPr/>
          <p:nvPr/>
        </p:nvGrpSpPr>
        <p:grpSpPr>
          <a:xfrm>
            <a:off x="14402077" y="4285937"/>
            <a:ext cx="3435432" cy="2198749"/>
            <a:chOff x="14402077" y="4285937"/>
            <a:chExt cx="3435432" cy="2198749"/>
          </a:xfrm>
        </p:grpSpPr>
        <p:pic>
          <p:nvPicPr>
            <p:cNvPr id="36" name="Object 35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402077" y="4285937"/>
              <a:ext cx="3435432" cy="2198749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39" name="Object 38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  <p:pic>
        <p:nvPicPr>
          <p:cNvPr id="41" name="Object 40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31698" y="7496496"/>
            <a:ext cx="4451291" cy="2157605"/>
          </a:xfrm>
          <a:prstGeom prst="rect">
            <a:avLst/>
          </a:prstGeom>
        </p:spPr>
      </p:pic>
      <p:pic>
        <p:nvPicPr>
          <p:cNvPr id="42" name="Object 41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4930782" y="7397334"/>
            <a:ext cx="4120492" cy="1594558"/>
          </a:xfrm>
          <a:prstGeom prst="rect">
            <a:avLst/>
          </a:prstGeom>
        </p:spPr>
      </p:pic>
      <p:pic>
        <p:nvPicPr>
          <p:cNvPr id="43" name="Object 42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9464763" y="7276810"/>
            <a:ext cx="3949796" cy="2058939"/>
          </a:xfrm>
          <a:prstGeom prst="rect">
            <a:avLst/>
          </a:prstGeom>
        </p:spPr>
      </p:pic>
      <p:pic>
        <p:nvPicPr>
          <p:cNvPr id="44" name="Object 43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14007715" y="7158256"/>
            <a:ext cx="3667138" cy="243771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4746" y="788952"/>
            <a:ext cx="6772275" cy="1332894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2323" y="2004043"/>
            <a:ext cx="10600451" cy="671490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5684122" y="7871474"/>
            <a:ext cx="3946043" cy="2576367"/>
            <a:chOff x="15684122" y="7871474"/>
            <a:chExt cx="3946043" cy="2576367"/>
          </a:xfrm>
        </p:grpSpPr>
        <p:pic>
          <p:nvPicPr>
            <p:cNvPr id="5" name="Object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5684122" y="7871474"/>
              <a:ext cx="3946043" cy="2576367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328534" y="3744056"/>
            <a:ext cx="4252745" cy="5349945"/>
            <a:chOff x="9328534" y="3744056"/>
            <a:chExt cx="4252745" cy="5349945"/>
          </a:xfrm>
        </p:grpSpPr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28534" y="3744056"/>
              <a:ext cx="4252745" cy="5349945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4739535" y="3627679"/>
            <a:ext cx="4340210" cy="5466322"/>
            <a:chOff x="4739535" y="3627679"/>
            <a:chExt cx="4340210" cy="5466322"/>
          </a:xfrm>
        </p:grpSpPr>
        <p:pic>
          <p:nvPicPr>
            <p:cNvPr id="11" name="Object 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39535" y="3627679"/>
              <a:ext cx="4340210" cy="546632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-804959" y="146727"/>
            <a:ext cx="4862974" cy="3407631"/>
            <a:chOff x="-804959" y="146727"/>
            <a:chExt cx="4862974" cy="3407631"/>
          </a:xfrm>
        </p:grpSpPr>
        <p:pic>
          <p:nvPicPr>
            <p:cNvPr id="14" name="Object 1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3120000">
              <a:off x="-804959" y="146727"/>
              <a:ext cx="4862974" cy="3407631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208846" y="3744056"/>
            <a:ext cx="4227477" cy="5695265"/>
            <a:chOff x="208846" y="3744056"/>
            <a:chExt cx="4227477" cy="5695265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08846" y="3744056"/>
              <a:ext cx="4227477" cy="5695265"/>
            </a:xfrm>
            <a:prstGeom prst="rect">
              <a:avLst/>
            </a:prstGeom>
          </p:spPr>
        </p:pic>
      </p:grpSp>
      <p:pic>
        <p:nvPicPr>
          <p:cNvPr id="19" name="Object 1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0007" y="6792269"/>
            <a:ext cx="4107673" cy="542064"/>
          </a:xfrm>
          <a:prstGeom prst="rect">
            <a:avLst/>
          </a:prstGeom>
        </p:spPr>
      </p:pic>
      <p:pic>
        <p:nvPicPr>
          <p:cNvPr id="20" name="Object 1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4751" y="7462549"/>
            <a:ext cx="3818139" cy="1682320"/>
          </a:xfrm>
          <a:prstGeom prst="rect">
            <a:avLst/>
          </a:prstGeom>
        </p:spPr>
      </p:pic>
      <p:grpSp>
        <p:nvGrpSpPr>
          <p:cNvPr id="1006" name="그룹 1006"/>
          <p:cNvGrpSpPr/>
          <p:nvPr/>
        </p:nvGrpSpPr>
        <p:grpSpPr>
          <a:xfrm>
            <a:off x="619446" y="4220280"/>
            <a:ext cx="3435432" cy="2198749"/>
            <a:chOff x="619446" y="4220280"/>
            <a:chExt cx="3435432" cy="2198749"/>
          </a:xfrm>
        </p:grpSpPr>
        <p:pic>
          <p:nvPicPr>
            <p:cNvPr id="22" name="Object 21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9446" y="4220280"/>
              <a:ext cx="3435432" cy="2198749"/>
            </a:xfrm>
            <a:prstGeom prst="rect">
              <a:avLst/>
            </a:prstGeom>
          </p:spPr>
        </p:pic>
      </p:grpSp>
      <p:pic>
        <p:nvPicPr>
          <p:cNvPr id="24" name="Object 2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985525" y="6798657"/>
            <a:ext cx="2957911" cy="535645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5191924" y="4220280"/>
            <a:ext cx="3435432" cy="2198749"/>
            <a:chOff x="5191924" y="4220280"/>
            <a:chExt cx="3435432" cy="2198749"/>
          </a:xfrm>
        </p:grpSpPr>
        <p:pic>
          <p:nvPicPr>
            <p:cNvPr id="26" name="Object 25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191924" y="4220280"/>
              <a:ext cx="3435432" cy="2198749"/>
            </a:xfrm>
            <a:prstGeom prst="rect">
              <a:avLst/>
            </a:prstGeom>
          </p:spPr>
        </p:pic>
      </p:grpSp>
      <p:pic>
        <p:nvPicPr>
          <p:cNvPr id="28" name="Object 2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9557925" y="6792658"/>
            <a:ext cx="3215645" cy="541511"/>
          </a:xfrm>
          <a:prstGeom prst="rect">
            <a:avLst/>
          </a:prstGeom>
        </p:spPr>
      </p:pic>
      <p:grpSp>
        <p:nvGrpSpPr>
          <p:cNvPr id="1008" name="그룹 1008"/>
          <p:cNvGrpSpPr/>
          <p:nvPr/>
        </p:nvGrpSpPr>
        <p:grpSpPr>
          <a:xfrm>
            <a:off x="9737190" y="4220280"/>
            <a:ext cx="3435432" cy="2198749"/>
            <a:chOff x="9737190" y="4220280"/>
            <a:chExt cx="3435432" cy="2198749"/>
          </a:xfrm>
        </p:grpSpPr>
        <p:pic>
          <p:nvPicPr>
            <p:cNvPr id="30" name="Object 29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737190" y="4220280"/>
              <a:ext cx="3435432" cy="2198749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3949688" y="3693336"/>
            <a:ext cx="4340210" cy="5745985"/>
            <a:chOff x="13949688" y="3693336"/>
            <a:chExt cx="4340210" cy="5745985"/>
          </a:xfrm>
        </p:grpSpPr>
        <p:pic>
          <p:nvPicPr>
            <p:cNvPr id="33" name="Object 32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3949688" y="3693336"/>
              <a:ext cx="4340210" cy="5745985"/>
            </a:xfrm>
            <a:prstGeom prst="rect">
              <a:avLst/>
            </a:prstGeom>
          </p:spPr>
        </p:pic>
      </p:grpSp>
      <p:pic>
        <p:nvPicPr>
          <p:cNvPr id="35" name="Object 34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14166770" y="6792269"/>
            <a:ext cx="3227845" cy="535645"/>
          </a:xfrm>
          <a:prstGeom prst="rect">
            <a:avLst/>
          </a:prstGeom>
        </p:spPr>
      </p:pic>
      <p:grpSp>
        <p:nvGrpSpPr>
          <p:cNvPr id="1010" name="그룹 1010"/>
          <p:cNvGrpSpPr/>
          <p:nvPr/>
        </p:nvGrpSpPr>
        <p:grpSpPr>
          <a:xfrm>
            <a:off x="14402077" y="4285937"/>
            <a:ext cx="3435432" cy="2198749"/>
            <a:chOff x="14402077" y="4285937"/>
            <a:chExt cx="3435432" cy="2198749"/>
          </a:xfrm>
        </p:grpSpPr>
        <p:pic>
          <p:nvPicPr>
            <p:cNvPr id="37" name="Object 36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402077" y="4285937"/>
              <a:ext cx="3435432" cy="2198749"/>
            </a:xfrm>
            <a:prstGeom prst="rect">
              <a:avLst/>
            </a:prstGeom>
          </p:spPr>
        </p:pic>
      </p:grpSp>
      <p:pic>
        <p:nvPicPr>
          <p:cNvPr id="39" name="Object 38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4871811" y="7468087"/>
            <a:ext cx="4026576" cy="1280538"/>
          </a:xfrm>
          <a:prstGeom prst="rect">
            <a:avLst/>
          </a:prstGeom>
        </p:spPr>
      </p:pic>
      <p:pic>
        <p:nvPicPr>
          <p:cNvPr id="40" name="Object 39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9417068" y="7369145"/>
            <a:ext cx="3787529" cy="1682320"/>
          </a:xfrm>
          <a:prstGeom prst="rect">
            <a:avLst/>
          </a:prstGeom>
        </p:spPr>
      </p:pic>
      <p:pic>
        <p:nvPicPr>
          <p:cNvPr id="41" name="Object 40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4082001" y="7391482"/>
            <a:ext cx="4067215" cy="1283053"/>
          </a:xfrm>
          <a:prstGeom prst="rect">
            <a:avLst/>
          </a:prstGeom>
        </p:spPr>
      </p:pic>
      <p:grpSp>
        <p:nvGrpSpPr>
          <p:cNvPr id="1011" name="그룹 1011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43" name="Object 42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6542383" y="-1161905"/>
            <a:ext cx="12533921" cy="12609524"/>
            <a:chOff x="6542383" y="-1161905"/>
            <a:chExt cx="12533921" cy="12609524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5400000">
              <a:off x="6542383" y="-1161905"/>
              <a:ext cx="12533921" cy="12609524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-2351905" y="6815654"/>
            <a:ext cx="5935919" cy="5832345"/>
            <a:chOff x="-2351905" y="6815654"/>
            <a:chExt cx="5935919" cy="5832345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-15420000">
              <a:off x="-2351905" y="6815654"/>
              <a:ext cx="5935919" cy="5832345"/>
            </a:xfrm>
            <a:prstGeom prst="rect">
              <a:avLst/>
            </a:prstGeom>
          </p:spPr>
        </p:pic>
      </p:grpSp>
      <p:pic>
        <p:nvPicPr>
          <p:cNvPr id="8" name="Object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82" y="2053143"/>
            <a:ext cx="5270585" cy="3138785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7835163" y="1304626"/>
            <a:ext cx="9674107" cy="2435774"/>
            <a:chOff x="7835163" y="1304626"/>
            <a:chExt cx="9674107" cy="2435774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45209" y="1213200"/>
              <a:ext cx="3469991" cy="1065800"/>
            </a:xfrm>
            <a:prstGeom prst="rect">
              <a:avLst/>
            </a:prstGeom>
          </p:spPr>
        </p:pic>
        <p:grpSp>
          <p:nvGrpSpPr>
            <p:cNvPr id="1004" name="그룹 1004"/>
            <p:cNvGrpSpPr/>
            <p:nvPr/>
          </p:nvGrpSpPr>
          <p:grpSpPr>
            <a:xfrm>
              <a:off x="7835163" y="1499545"/>
              <a:ext cx="2120987" cy="1982932"/>
              <a:chOff x="7835163" y="1499545"/>
              <a:chExt cx="2120987" cy="1982932"/>
            </a:xfrm>
          </p:grpSpPr>
          <p:pic>
            <p:nvPicPr>
              <p:cNvPr id="12" name="Object 11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 rot="-10800000">
                <a:off x="7835163" y="1499545"/>
                <a:ext cx="2120987" cy="1982932"/>
              </a:xfrm>
              <a:prstGeom prst="rect">
                <a:avLst/>
              </a:prstGeom>
            </p:spPr>
          </p:pic>
        </p:grpSp>
        <p:pic>
          <p:nvPicPr>
            <p:cNvPr id="14" name="Object 1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443177" y="2097775"/>
              <a:ext cx="6921763" cy="1755830"/>
            </a:xfrm>
            <a:prstGeom prst="rect">
              <a:avLst/>
            </a:prstGeom>
          </p:spPr>
        </p:pic>
        <p:grpSp>
          <p:nvGrpSpPr>
            <p:cNvPr id="1005" name="그룹 1005"/>
            <p:cNvGrpSpPr/>
            <p:nvPr/>
          </p:nvGrpSpPr>
          <p:grpSpPr>
            <a:xfrm>
              <a:off x="8578942" y="1982322"/>
              <a:ext cx="614383" cy="947171"/>
              <a:chOff x="8578942" y="1982322"/>
              <a:chExt cx="614383" cy="947171"/>
            </a:xfrm>
          </p:grpSpPr>
          <p:pic>
            <p:nvPicPr>
              <p:cNvPr id="16" name="Object 15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8578942" y="1982322"/>
                <a:ext cx="614383" cy="947171"/>
              </a:xfrm>
              <a:prstGeom prst="rect">
                <a:avLst/>
              </a:prstGeom>
            </p:spPr>
          </p:pic>
        </p:grpSp>
      </p:grpSp>
      <p:grpSp>
        <p:nvGrpSpPr>
          <p:cNvPr id="1006" name="그룹 1006"/>
          <p:cNvGrpSpPr/>
          <p:nvPr/>
        </p:nvGrpSpPr>
        <p:grpSpPr>
          <a:xfrm>
            <a:off x="7835163" y="4096615"/>
            <a:ext cx="10383398" cy="2092483"/>
            <a:chOff x="7835163" y="4096615"/>
            <a:chExt cx="10383398" cy="2092483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921399" y="4148085"/>
              <a:ext cx="3555705" cy="1065800"/>
            </a:xfrm>
            <a:prstGeom prst="rect">
              <a:avLst/>
            </a:prstGeom>
          </p:spPr>
        </p:pic>
        <p:pic>
          <p:nvPicPr>
            <p:cNvPr id="21" name="Object 20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200087" y="5123834"/>
              <a:ext cx="8102830" cy="979601"/>
            </a:xfrm>
            <a:prstGeom prst="rect">
              <a:avLst/>
            </a:prstGeom>
          </p:spPr>
        </p:pic>
        <p:grpSp>
          <p:nvGrpSpPr>
            <p:cNvPr id="1007" name="그룹 1007"/>
            <p:cNvGrpSpPr/>
            <p:nvPr/>
          </p:nvGrpSpPr>
          <p:grpSpPr>
            <a:xfrm>
              <a:off x="7835163" y="4096615"/>
              <a:ext cx="2096062" cy="2092483"/>
              <a:chOff x="7835163" y="4096615"/>
              <a:chExt cx="2096062" cy="2092483"/>
            </a:xfrm>
          </p:grpSpPr>
          <p:pic>
            <p:nvPicPr>
              <p:cNvPr id="23" name="Object 22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7835163" y="4096615"/>
                <a:ext cx="2096062" cy="2092483"/>
              </a:xfrm>
              <a:prstGeom prst="rect">
                <a:avLst/>
              </a:prstGeom>
            </p:spPr>
          </p:pic>
        </p:grpSp>
        <p:grpSp>
          <p:nvGrpSpPr>
            <p:cNvPr id="1008" name="그룹 1008"/>
            <p:cNvGrpSpPr/>
            <p:nvPr/>
          </p:nvGrpSpPr>
          <p:grpSpPr>
            <a:xfrm>
              <a:off x="8323922" y="4773006"/>
              <a:ext cx="1143470" cy="750020"/>
              <a:chOff x="8323922" y="4773006"/>
              <a:chExt cx="1143470" cy="750020"/>
            </a:xfrm>
          </p:grpSpPr>
          <p:pic>
            <p:nvPicPr>
              <p:cNvPr id="26" name="Object 25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8323922" y="4773006"/>
                <a:ext cx="1143470" cy="750020"/>
              </a:xfrm>
              <a:prstGeom prst="rect">
                <a:avLst/>
              </a:prstGeom>
            </p:spPr>
          </p:pic>
        </p:grpSp>
      </p:grpSp>
      <p:grpSp>
        <p:nvGrpSpPr>
          <p:cNvPr id="1009" name="그룹 1009"/>
          <p:cNvGrpSpPr/>
          <p:nvPr/>
        </p:nvGrpSpPr>
        <p:grpSpPr>
          <a:xfrm>
            <a:off x="2783595" y="6817110"/>
            <a:ext cx="4321167" cy="737728"/>
            <a:chOff x="2783595" y="6817110"/>
            <a:chExt cx="4321167" cy="737728"/>
          </a:xfrm>
        </p:grpSpPr>
        <p:pic>
          <p:nvPicPr>
            <p:cNvPr id="30" name="Object 29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83595" y="6817110"/>
              <a:ext cx="4321167" cy="737728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33" name="Object 32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7835163" y="6654553"/>
            <a:ext cx="9253774" cy="1973078"/>
            <a:chOff x="7835163" y="6654553"/>
            <a:chExt cx="9253774" cy="1973078"/>
          </a:xfrm>
        </p:grpSpPr>
        <p:pic>
          <p:nvPicPr>
            <p:cNvPr id="36" name="Object 35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140549" y="6696353"/>
              <a:ext cx="2599115" cy="1065800"/>
            </a:xfrm>
            <a:prstGeom prst="rect">
              <a:avLst/>
            </a:prstGeom>
          </p:spPr>
        </p:pic>
        <p:pic>
          <p:nvPicPr>
            <p:cNvPr id="37" name="Object 36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688599" y="7557284"/>
              <a:ext cx="3001982" cy="970077"/>
            </a:xfrm>
            <a:prstGeom prst="rect">
              <a:avLst/>
            </a:prstGeom>
          </p:spPr>
        </p:pic>
        <p:grpSp>
          <p:nvGrpSpPr>
            <p:cNvPr id="1012" name="그룹 1012"/>
            <p:cNvGrpSpPr/>
            <p:nvPr/>
          </p:nvGrpSpPr>
          <p:grpSpPr>
            <a:xfrm>
              <a:off x="7835163" y="6654553"/>
              <a:ext cx="2099895" cy="1973078"/>
              <a:chOff x="7835163" y="6654553"/>
              <a:chExt cx="2099895" cy="1973078"/>
            </a:xfrm>
          </p:grpSpPr>
          <p:pic>
            <p:nvPicPr>
              <p:cNvPr id="39" name="Object 38"/>
              <p:cNvPicPr>
                <a:picLocks noChangeAspect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 rot="-10800000">
                <a:off x="7835163" y="6654553"/>
                <a:ext cx="2099895" cy="1973078"/>
              </a:xfrm>
              <a:prstGeom prst="rect">
                <a:avLst/>
              </a:prstGeom>
            </p:spPr>
          </p:pic>
        </p:grpSp>
        <p:grpSp>
          <p:nvGrpSpPr>
            <p:cNvPr id="1013" name="그룹 1013"/>
            <p:cNvGrpSpPr/>
            <p:nvPr/>
          </p:nvGrpSpPr>
          <p:grpSpPr>
            <a:xfrm>
              <a:off x="8374993" y="7202376"/>
              <a:ext cx="1041328" cy="874476"/>
              <a:chOff x="8374993" y="7202376"/>
              <a:chExt cx="1041328" cy="874476"/>
            </a:xfrm>
          </p:grpSpPr>
          <p:pic>
            <p:nvPicPr>
              <p:cNvPr id="42" name="Object 41"/>
              <p:cNvPicPr>
                <a:picLocks noChangeAspect="1"/>
              </p:cNvPicPr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8374993" y="7202376"/>
                <a:ext cx="1041328" cy="874476"/>
              </a:xfrm>
              <a:prstGeom prst="rect">
                <a:avLst/>
              </a:prstGeom>
            </p:spPr>
          </p:pic>
        </p:grpSp>
        <p:pic>
          <p:nvPicPr>
            <p:cNvPr id="44" name="Object 43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4159772" y="6650632"/>
              <a:ext cx="2723362" cy="1111562"/>
            </a:xfrm>
            <a:prstGeom prst="rect">
              <a:avLst/>
            </a:prstGeom>
          </p:spPr>
        </p:pic>
        <p:pic>
          <p:nvPicPr>
            <p:cNvPr id="45" name="Object 44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3846859" y="7557288"/>
              <a:ext cx="3500906" cy="97960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4746" y="781764"/>
            <a:ext cx="6772275" cy="1340151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2323" y="2004043"/>
            <a:ext cx="10600451" cy="671490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5684122" y="7871474"/>
            <a:ext cx="3946043" cy="2576367"/>
            <a:chOff x="15684122" y="7871474"/>
            <a:chExt cx="3946043" cy="2576367"/>
          </a:xfrm>
        </p:grpSpPr>
        <p:pic>
          <p:nvPicPr>
            <p:cNvPr id="5" name="Object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5684122" y="7871474"/>
              <a:ext cx="3946043" cy="2576367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328534" y="3744056"/>
            <a:ext cx="4546417" cy="5349945"/>
            <a:chOff x="9328534" y="3744056"/>
            <a:chExt cx="4546417" cy="5349945"/>
          </a:xfrm>
        </p:grpSpPr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28534" y="3744056"/>
              <a:ext cx="4546417" cy="5349945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4853821" y="3627679"/>
            <a:ext cx="4340210" cy="5466322"/>
            <a:chOff x="4853821" y="3627679"/>
            <a:chExt cx="4340210" cy="5466322"/>
          </a:xfrm>
        </p:grpSpPr>
        <p:pic>
          <p:nvPicPr>
            <p:cNvPr id="11" name="Object 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53821" y="3627679"/>
              <a:ext cx="4340210" cy="546632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-804959" y="146727"/>
            <a:ext cx="4862974" cy="3407631"/>
            <a:chOff x="-804959" y="146727"/>
            <a:chExt cx="4862974" cy="3407631"/>
          </a:xfrm>
        </p:grpSpPr>
        <p:pic>
          <p:nvPicPr>
            <p:cNvPr id="14" name="Object 1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3120000">
              <a:off x="-804959" y="146727"/>
              <a:ext cx="4862974" cy="3407631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208846" y="3744056"/>
            <a:ext cx="4530689" cy="6183125"/>
            <a:chOff x="208846" y="3744056"/>
            <a:chExt cx="4530689" cy="6183125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08846" y="3744056"/>
              <a:ext cx="4530689" cy="6183125"/>
            </a:xfrm>
            <a:prstGeom prst="rect">
              <a:avLst/>
            </a:prstGeom>
          </p:spPr>
        </p:pic>
      </p:grpSp>
      <p:pic>
        <p:nvPicPr>
          <p:cNvPr id="19" name="Object 1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3049" y="6764983"/>
            <a:ext cx="3809750" cy="569130"/>
          </a:xfrm>
          <a:prstGeom prst="rect">
            <a:avLst/>
          </a:prstGeom>
        </p:spPr>
      </p:pic>
      <p:grpSp>
        <p:nvGrpSpPr>
          <p:cNvPr id="1006" name="그룹 1006"/>
          <p:cNvGrpSpPr/>
          <p:nvPr/>
        </p:nvGrpSpPr>
        <p:grpSpPr>
          <a:xfrm>
            <a:off x="619446" y="4220280"/>
            <a:ext cx="3435432" cy="2198749"/>
            <a:chOff x="619446" y="4220280"/>
            <a:chExt cx="3435432" cy="2198749"/>
          </a:xfrm>
        </p:grpSpPr>
        <p:pic>
          <p:nvPicPr>
            <p:cNvPr id="21" name="Object 20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9446" y="4220280"/>
              <a:ext cx="3435432" cy="2198749"/>
            </a:xfrm>
            <a:prstGeom prst="rect">
              <a:avLst/>
            </a:prstGeom>
          </p:spPr>
        </p:pic>
      </p:grpSp>
      <p:pic>
        <p:nvPicPr>
          <p:cNvPr id="23" name="Object 2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071239" y="6764979"/>
            <a:ext cx="3244216" cy="569130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5191924" y="4220280"/>
            <a:ext cx="3435432" cy="2198749"/>
            <a:chOff x="5191924" y="4220280"/>
            <a:chExt cx="3435432" cy="2198749"/>
          </a:xfrm>
        </p:grpSpPr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191924" y="4220280"/>
              <a:ext cx="3435432" cy="2198749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9764402" y="4220280"/>
            <a:ext cx="3435432" cy="2198749"/>
            <a:chOff x="9764402" y="4220280"/>
            <a:chExt cx="3435432" cy="2198749"/>
          </a:xfrm>
        </p:grpSpPr>
        <p:pic>
          <p:nvPicPr>
            <p:cNvPr id="28" name="Object 27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764402" y="4220280"/>
              <a:ext cx="3435432" cy="2198749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4044924" y="3693336"/>
            <a:ext cx="4244974" cy="6233845"/>
            <a:chOff x="14044924" y="3693336"/>
            <a:chExt cx="4244974" cy="6233845"/>
          </a:xfrm>
        </p:grpSpPr>
        <p:pic>
          <p:nvPicPr>
            <p:cNvPr id="31" name="Object 30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044924" y="3693336"/>
              <a:ext cx="4244974" cy="6233845"/>
            </a:xfrm>
            <a:prstGeom prst="rect">
              <a:avLst/>
            </a:prstGeom>
          </p:spPr>
        </p:pic>
      </p:grpSp>
      <p:pic>
        <p:nvPicPr>
          <p:cNvPr id="33" name="Object 32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9725353" y="6761813"/>
            <a:ext cx="3723511" cy="547645"/>
          </a:xfrm>
          <a:prstGeom prst="rect">
            <a:avLst/>
          </a:prstGeom>
        </p:spPr>
      </p:pic>
      <p:grpSp>
        <p:nvGrpSpPr>
          <p:cNvPr id="1010" name="그룹 1010"/>
          <p:cNvGrpSpPr/>
          <p:nvPr/>
        </p:nvGrpSpPr>
        <p:grpSpPr>
          <a:xfrm>
            <a:off x="14402077" y="4285937"/>
            <a:ext cx="3435432" cy="2198749"/>
            <a:chOff x="14402077" y="4285937"/>
            <a:chExt cx="3435432" cy="2198749"/>
          </a:xfrm>
        </p:grpSpPr>
        <p:pic>
          <p:nvPicPr>
            <p:cNvPr id="35" name="Object 34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402077" y="4285937"/>
              <a:ext cx="3435432" cy="2198749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38" name="Object 37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  <p:pic>
        <p:nvPicPr>
          <p:cNvPr id="40" name="Object 39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226936" y="7295325"/>
            <a:ext cx="4258576" cy="2559233"/>
          </a:xfrm>
          <a:prstGeom prst="rect">
            <a:avLst/>
          </a:prstGeom>
        </p:spPr>
      </p:pic>
      <p:pic>
        <p:nvPicPr>
          <p:cNvPr id="41" name="Object 40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024992" y="7258549"/>
            <a:ext cx="4248005" cy="1672786"/>
          </a:xfrm>
          <a:prstGeom prst="rect">
            <a:avLst/>
          </a:prstGeom>
        </p:spPr>
      </p:pic>
      <p:pic>
        <p:nvPicPr>
          <p:cNvPr id="42" name="Object 41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4200382" y="7259669"/>
            <a:ext cx="3890272" cy="2559233"/>
          </a:xfrm>
          <a:prstGeom prst="rect">
            <a:avLst/>
          </a:prstGeom>
        </p:spPr>
      </p:pic>
      <p:pic>
        <p:nvPicPr>
          <p:cNvPr id="43" name="Object 42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9316639" y="7390839"/>
            <a:ext cx="4125672" cy="1680567"/>
          </a:xfrm>
          <a:prstGeom prst="rect">
            <a:avLst/>
          </a:prstGeom>
        </p:spPr>
      </p:pic>
      <p:pic>
        <p:nvPicPr>
          <p:cNvPr id="44" name="Object 43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14277010" y="6608064"/>
            <a:ext cx="3572521" cy="82741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bg>
      <p:bgPr>
        <a:solidFill>
          <a:srgbClr val="FF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95238" y="-133333"/>
            <a:ext cx="18537652" cy="4152381"/>
            <a:chOff x="-95238" y="-133333"/>
            <a:chExt cx="18537652" cy="415238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10800000">
              <a:off x="-95238" y="-133333"/>
              <a:ext cx="18537652" cy="41523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1070" y="2822440"/>
            <a:ext cx="16380952" cy="6866667"/>
            <a:chOff x="921070" y="2822440"/>
            <a:chExt cx="16380952" cy="6866667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1070" y="2822440"/>
              <a:ext cx="16380952" cy="6866667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5530513" y="571429"/>
            <a:ext cx="3758022" cy="737728"/>
            <a:chOff x="15530513" y="571429"/>
            <a:chExt cx="3758022" cy="737728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30513" y="571429"/>
              <a:ext cx="3758022" cy="737728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008743" y="7491298"/>
            <a:ext cx="2516580" cy="1643072"/>
            <a:chOff x="1008743" y="7491298"/>
            <a:chExt cx="2516580" cy="1643072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4740000">
              <a:off x="1008743" y="7491298"/>
              <a:ext cx="2516580" cy="1643072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-932967" y="8378716"/>
            <a:ext cx="6171429" cy="2869805"/>
            <a:chOff x="-932967" y="8378716"/>
            <a:chExt cx="6171429" cy="2869805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-932967" y="8378716"/>
              <a:ext cx="6171429" cy="2869805"/>
            </a:xfrm>
            <a:prstGeom prst="rect">
              <a:avLst/>
            </a:prstGeom>
          </p:spPr>
        </p:pic>
      </p:grpSp>
      <p:pic>
        <p:nvPicPr>
          <p:cNvPr id="17" name="Object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21320" y="5138093"/>
            <a:ext cx="9661371" cy="2167123"/>
          </a:xfrm>
          <a:prstGeom prst="rect">
            <a:avLst/>
          </a:prstGeom>
        </p:spPr>
      </p:pic>
      <p:grpSp>
        <p:nvGrpSpPr>
          <p:cNvPr id="1006" name="그룹 1006"/>
          <p:cNvGrpSpPr/>
          <p:nvPr/>
        </p:nvGrpSpPr>
        <p:grpSpPr>
          <a:xfrm>
            <a:off x="7428725" y="9143745"/>
            <a:ext cx="3830779" cy="487860"/>
            <a:chOff x="7428725" y="9143745"/>
            <a:chExt cx="3830779" cy="487860"/>
          </a:xfrm>
        </p:grpSpPr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28725" y="9143745"/>
              <a:ext cx="3830779" cy="4878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15317528" y="2359020"/>
            <a:ext cx="6027193" cy="6128871"/>
            <a:chOff x="15317528" y="2359020"/>
            <a:chExt cx="6027193" cy="612887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4620000">
              <a:off x="15317528" y="2359020"/>
              <a:ext cx="6027193" cy="612887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-2126326" y="-2420039"/>
            <a:ext cx="7409626" cy="4573412"/>
            <a:chOff x="-2126326" y="-2420039"/>
            <a:chExt cx="7409626" cy="4573412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-240000">
              <a:off x="-2126326" y="-2420039"/>
              <a:ext cx="7409626" cy="4573412"/>
            </a:xfrm>
            <a:prstGeom prst="rect">
              <a:avLst/>
            </a:prstGeom>
          </p:spPr>
        </p:pic>
      </p:grpSp>
      <p:pic>
        <p:nvPicPr>
          <p:cNvPr id="8" name="Object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50150" y="3341960"/>
            <a:ext cx="10036303" cy="2789017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407376" y="9155364"/>
            <a:ext cx="4761681" cy="2180458"/>
            <a:chOff x="407376" y="9155364"/>
            <a:chExt cx="4761681" cy="2180458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7376" y="9155364"/>
              <a:ext cx="4761681" cy="2180458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3935494" y="6718563"/>
            <a:ext cx="5238975" cy="4417335"/>
            <a:chOff x="13935494" y="6718563"/>
            <a:chExt cx="5238975" cy="4417335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935494" y="6718563"/>
              <a:ext cx="5238975" cy="4417335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6304762" y="7284188"/>
            <a:ext cx="5676190" cy="737728"/>
            <a:chOff x="6304762" y="7284188"/>
            <a:chExt cx="5676190" cy="737728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04762" y="7284188"/>
              <a:ext cx="5676190" cy="737728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1424428" y="6886026"/>
            <a:ext cx="2392291" cy="2347971"/>
            <a:chOff x="1424428" y="6886026"/>
            <a:chExt cx="2392291" cy="2347971"/>
          </a:xfrm>
        </p:grpSpPr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3000000">
              <a:off x="1424428" y="6886026"/>
              <a:ext cx="2392291" cy="2347971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14334022" y="1642278"/>
            <a:ext cx="5692577" cy="2373235"/>
            <a:chOff x="14334022" y="1642278"/>
            <a:chExt cx="5692577" cy="2373235"/>
          </a:xfrm>
        </p:grpSpPr>
        <p:pic>
          <p:nvPicPr>
            <p:cNvPr id="22" name="Object 21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334022" y="1642278"/>
              <a:ext cx="5692577" cy="2373235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7428725" y="9143745"/>
            <a:ext cx="3830779" cy="487860"/>
            <a:chOff x="7428725" y="9143745"/>
            <a:chExt cx="3830779" cy="487860"/>
          </a:xfrm>
        </p:grpSpPr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428725" y="9143745"/>
              <a:ext cx="3830779" cy="4878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2351905" y="6815654"/>
            <a:ext cx="5935919" cy="5832345"/>
            <a:chOff x="-2351905" y="6815654"/>
            <a:chExt cx="5935919" cy="5832345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15420000">
              <a:off x="-2351905" y="6815654"/>
              <a:ext cx="5935919" cy="5832345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2783595" y="6817110"/>
            <a:ext cx="4321167" cy="737728"/>
            <a:chOff x="2783595" y="6817110"/>
            <a:chExt cx="4321167" cy="737728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83595" y="6817110"/>
              <a:ext cx="4321167" cy="737728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6343335" y="-1161905"/>
            <a:ext cx="12533921" cy="12609524"/>
            <a:chOff x="6343335" y="-1161905"/>
            <a:chExt cx="12533921" cy="12609524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5400000">
              <a:off x="6343335" y="-1161905"/>
              <a:ext cx="12533921" cy="12609524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9922" y="2053109"/>
            <a:ext cx="5173365" cy="3138784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7562200" y="485018"/>
            <a:ext cx="2214220" cy="1891413"/>
            <a:chOff x="7562200" y="485018"/>
            <a:chExt cx="2214220" cy="1891413"/>
          </a:xfrm>
        </p:grpSpPr>
        <p:grpSp>
          <p:nvGrpSpPr>
            <p:cNvPr id="1006" name="그룹 1006"/>
            <p:cNvGrpSpPr/>
            <p:nvPr/>
          </p:nvGrpSpPr>
          <p:grpSpPr>
            <a:xfrm>
              <a:off x="7647961" y="485018"/>
              <a:ext cx="2042697" cy="1891413"/>
              <a:chOff x="7647961" y="485018"/>
              <a:chExt cx="2042697" cy="1891413"/>
            </a:xfrm>
          </p:grpSpPr>
          <p:pic>
            <p:nvPicPr>
              <p:cNvPr id="17" name="Object 16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 rot="-10800000">
                <a:off x="7647961" y="485018"/>
                <a:ext cx="2042697" cy="1891413"/>
              </a:xfrm>
              <a:prstGeom prst="rect">
                <a:avLst/>
              </a:prstGeom>
            </p:spPr>
          </p:pic>
        </p:grpSp>
        <p:pic>
          <p:nvPicPr>
            <p:cNvPr id="19" name="Object 1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521857" y="1021752"/>
              <a:ext cx="1837192" cy="837906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7562200" y="2701098"/>
            <a:ext cx="2214220" cy="1802425"/>
            <a:chOff x="7562200" y="2701098"/>
            <a:chExt cx="2214220" cy="1802425"/>
          </a:xfrm>
        </p:grpSpPr>
        <p:grpSp>
          <p:nvGrpSpPr>
            <p:cNvPr id="1008" name="그룹 1008"/>
            <p:cNvGrpSpPr/>
            <p:nvPr/>
          </p:nvGrpSpPr>
          <p:grpSpPr>
            <a:xfrm>
              <a:off x="7640636" y="2701098"/>
              <a:ext cx="2057349" cy="1802425"/>
              <a:chOff x="7640636" y="2701098"/>
              <a:chExt cx="2057349" cy="1802425"/>
            </a:xfrm>
          </p:grpSpPr>
          <p:pic>
            <p:nvPicPr>
              <p:cNvPr id="23" name="Object 22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 rot="10800000">
                <a:off x="7640636" y="2701098"/>
                <a:ext cx="2057349" cy="1802425"/>
              </a:xfrm>
              <a:prstGeom prst="rect">
                <a:avLst/>
              </a:prstGeom>
            </p:spPr>
          </p:pic>
        </p:grpSp>
        <p:pic>
          <p:nvPicPr>
            <p:cNvPr id="25" name="Object 2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521857" y="3250485"/>
              <a:ext cx="1837192" cy="837906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7562200" y="4807858"/>
            <a:ext cx="2214220" cy="1891413"/>
            <a:chOff x="7562200" y="4807858"/>
            <a:chExt cx="2214220" cy="1891413"/>
          </a:xfrm>
        </p:grpSpPr>
        <p:grpSp>
          <p:nvGrpSpPr>
            <p:cNvPr id="1010" name="그룹 1010"/>
            <p:cNvGrpSpPr/>
            <p:nvPr/>
          </p:nvGrpSpPr>
          <p:grpSpPr>
            <a:xfrm>
              <a:off x="7647961" y="4807858"/>
              <a:ext cx="2042697" cy="1891413"/>
              <a:chOff x="7647961" y="4807858"/>
              <a:chExt cx="2042697" cy="1891413"/>
            </a:xfrm>
          </p:grpSpPr>
          <p:pic>
            <p:nvPicPr>
              <p:cNvPr id="29" name="Object 28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 rot="-10800000">
                <a:off x="7647961" y="4807858"/>
                <a:ext cx="2042697" cy="1891413"/>
              </a:xfrm>
              <a:prstGeom prst="rect">
                <a:avLst/>
              </a:prstGeom>
            </p:spPr>
          </p:pic>
        </p:grpSp>
        <p:pic>
          <p:nvPicPr>
            <p:cNvPr id="31" name="Object 30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521857" y="5344590"/>
              <a:ext cx="1837192" cy="837906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7562200" y="7023938"/>
            <a:ext cx="2214220" cy="1802425"/>
            <a:chOff x="7562200" y="7023938"/>
            <a:chExt cx="2214220" cy="1802425"/>
          </a:xfrm>
        </p:grpSpPr>
        <p:grpSp>
          <p:nvGrpSpPr>
            <p:cNvPr id="1012" name="그룹 1012"/>
            <p:cNvGrpSpPr/>
            <p:nvPr/>
          </p:nvGrpSpPr>
          <p:grpSpPr>
            <a:xfrm>
              <a:off x="7640636" y="7023938"/>
              <a:ext cx="2057349" cy="1802425"/>
              <a:chOff x="7640636" y="7023938"/>
              <a:chExt cx="2057349" cy="1802425"/>
            </a:xfrm>
          </p:grpSpPr>
          <p:pic>
            <p:nvPicPr>
              <p:cNvPr id="35" name="Object 34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 rot="10800000">
                <a:off x="7640636" y="7023938"/>
                <a:ext cx="2057349" cy="1802425"/>
              </a:xfrm>
              <a:prstGeom prst="rect">
                <a:avLst/>
              </a:prstGeom>
            </p:spPr>
          </p:pic>
        </p:grpSp>
        <p:pic>
          <p:nvPicPr>
            <p:cNvPr id="37" name="Object 36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521857" y="7573323"/>
              <a:ext cx="1837192" cy="837906"/>
            </a:xfrm>
            <a:prstGeom prst="rect">
              <a:avLst/>
            </a:prstGeom>
          </p:spPr>
        </p:pic>
      </p:grpSp>
      <p:grpSp>
        <p:nvGrpSpPr>
          <p:cNvPr id="1013" name="그룹 1013"/>
          <p:cNvGrpSpPr/>
          <p:nvPr/>
        </p:nvGrpSpPr>
        <p:grpSpPr>
          <a:xfrm>
            <a:off x="10200571" y="485018"/>
            <a:ext cx="2914683" cy="1301449"/>
            <a:chOff x="10200571" y="485018"/>
            <a:chExt cx="2914683" cy="1301449"/>
          </a:xfrm>
        </p:grpSpPr>
        <p:pic>
          <p:nvPicPr>
            <p:cNvPr id="40" name="Object 39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157602" y="442049"/>
              <a:ext cx="1345221" cy="512230"/>
            </a:xfrm>
            <a:prstGeom prst="rect">
              <a:avLst/>
            </a:prstGeom>
          </p:spPr>
        </p:pic>
        <p:pic>
          <p:nvPicPr>
            <p:cNvPr id="41" name="Object 40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168344" y="896837"/>
              <a:ext cx="1841156" cy="986309"/>
            </a:xfrm>
            <a:prstGeom prst="rect">
              <a:avLst/>
            </a:prstGeom>
          </p:spPr>
        </p:pic>
      </p:grpSp>
      <p:grpSp>
        <p:nvGrpSpPr>
          <p:cNvPr id="1014" name="그룹 1014"/>
          <p:cNvGrpSpPr/>
          <p:nvPr/>
        </p:nvGrpSpPr>
        <p:grpSpPr>
          <a:xfrm>
            <a:off x="13074000" y="485018"/>
            <a:ext cx="4923636" cy="1863082"/>
            <a:chOff x="13074000" y="485018"/>
            <a:chExt cx="4923636" cy="1863082"/>
          </a:xfrm>
        </p:grpSpPr>
        <p:pic>
          <p:nvPicPr>
            <p:cNvPr id="44" name="Object 43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031030" y="442049"/>
              <a:ext cx="1382192" cy="568783"/>
            </a:xfrm>
            <a:prstGeom prst="rect">
              <a:avLst/>
            </a:prstGeom>
          </p:spPr>
        </p:pic>
        <p:pic>
          <p:nvPicPr>
            <p:cNvPr id="45" name="Object 44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3041773" y="896837"/>
              <a:ext cx="1089880" cy="1547947"/>
            </a:xfrm>
            <a:prstGeom prst="rect">
              <a:avLst/>
            </a:prstGeom>
          </p:spPr>
        </p:pic>
        <p:pic>
          <p:nvPicPr>
            <p:cNvPr id="46" name="Object 45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5523868" y="892679"/>
              <a:ext cx="1424566" cy="1547947"/>
            </a:xfrm>
            <a:prstGeom prst="rect">
              <a:avLst/>
            </a:prstGeom>
          </p:spPr>
        </p:pic>
      </p:grpSp>
      <p:grpSp>
        <p:nvGrpSpPr>
          <p:cNvPr id="1015" name="그룹 1015"/>
          <p:cNvGrpSpPr/>
          <p:nvPr/>
        </p:nvGrpSpPr>
        <p:grpSpPr>
          <a:xfrm>
            <a:off x="10200571" y="2701098"/>
            <a:ext cx="2914683" cy="1301448"/>
            <a:chOff x="10200571" y="2701098"/>
            <a:chExt cx="2914683" cy="1301448"/>
          </a:xfrm>
        </p:grpSpPr>
        <p:pic>
          <p:nvPicPr>
            <p:cNvPr id="49" name="Object 48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157602" y="2658129"/>
              <a:ext cx="1345221" cy="512230"/>
            </a:xfrm>
            <a:prstGeom prst="rect">
              <a:avLst/>
            </a:prstGeom>
          </p:spPr>
        </p:pic>
        <p:pic>
          <p:nvPicPr>
            <p:cNvPr id="50" name="Object 49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0168344" y="3112916"/>
              <a:ext cx="1051099" cy="986309"/>
            </a:xfrm>
            <a:prstGeom prst="rect">
              <a:avLst/>
            </a:prstGeom>
          </p:spPr>
        </p:pic>
      </p:grpSp>
      <p:grpSp>
        <p:nvGrpSpPr>
          <p:cNvPr id="1016" name="그룹 1016"/>
          <p:cNvGrpSpPr/>
          <p:nvPr/>
        </p:nvGrpSpPr>
        <p:grpSpPr>
          <a:xfrm>
            <a:off x="13074000" y="2701098"/>
            <a:ext cx="4923636" cy="1863081"/>
            <a:chOff x="13074000" y="2701098"/>
            <a:chExt cx="4923636" cy="1863081"/>
          </a:xfrm>
        </p:grpSpPr>
        <p:pic>
          <p:nvPicPr>
            <p:cNvPr id="53" name="Object 52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3031030" y="2658129"/>
              <a:ext cx="1382192" cy="568783"/>
            </a:xfrm>
            <a:prstGeom prst="rect">
              <a:avLst/>
            </a:prstGeom>
          </p:spPr>
        </p:pic>
        <p:pic>
          <p:nvPicPr>
            <p:cNvPr id="54" name="Object 53"/>
            <p:cNvPicPr>
              <a:picLocks noChangeAspect="1"/>
            </p:cNvPicPr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041773" y="3112916"/>
              <a:ext cx="2096766" cy="1547947"/>
            </a:xfrm>
            <a:prstGeom prst="rect">
              <a:avLst/>
            </a:prstGeom>
          </p:spPr>
        </p:pic>
        <p:pic>
          <p:nvPicPr>
            <p:cNvPr id="55" name="Object 54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5523868" y="3108754"/>
              <a:ext cx="904166" cy="1547947"/>
            </a:xfrm>
            <a:prstGeom prst="rect">
              <a:avLst/>
            </a:prstGeom>
          </p:spPr>
        </p:pic>
      </p:grpSp>
      <p:grpSp>
        <p:nvGrpSpPr>
          <p:cNvPr id="1017" name="그룹 1017"/>
          <p:cNvGrpSpPr/>
          <p:nvPr/>
        </p:nvGrpSpPr>
        <p:grpSpPr>
          <a:xfrm>
            <a:off x="10175143" y="4807858"/>
            <a:ext cx="2914714" cy="1575736"/>
            <a:chOff x="10175143" y="4807858"/>
            <a:chExt cx="2914714" cy="1575736"/>
          </a:xfrm>
        </p:grpSpPr>
        <p:pic>
          <p:nvPicPr>
            <p:cNvPr id="58" name="Object 57"/>
            <p:cNvPicPr>
              <a:picLocks noChangeAspect="1"/>
            </p:cNvPicPr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0132205" y="4764889"/>
              <a:ext cx="1345221" cy="512230"/>
            </a:xfrm>
            <a:prstGeom prst="rect">
              <a:avLst/>
            </a:prstGeom>
          </p:spPr>
        </p:pic>
        <p:pic>
          <p:nvPicPr>
            <p:cNvPr id="59" name="Object 58"/>
            <p:cNvPicPr>
              <a:picLocks noChangeAspect="1"/>
            </p:cNvPicPr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0142916" y="5219678"/>
              <a:ext cx="1997785" cy="1260595"/>
            </a:xfrm>
            <a:prstGeom prst="rect">
              <a:avLst/>
            </a:prstGeom>
          </p:spPr>
        </p:pic>
      </p:grpSp>
      <p:grpSp>
        <p:nvGrpSpPr>
          <p:cNvPr id="1018" name="그룹 1018"/>
          <p:cNvGrpSpPr/>
          <p:nvPr/>
        </p:nvGrpSpPr>
        <p:grpSpPr>
          <a:xfrm>
            <a:off x="13048571" y="4807858"/>
            <a:ext cx="4923636" cy="1863083"/>
            <a:chOff x="13048571" y="4807858"/>
            <a:chExt cx="4923636" cy="1863083"/>
          </a:xfrm>
        </p:grpSpPr>
        <p:pic>
          <p:nvPicPr>
            <p:cNvPr id="62" name="Object 61"/>
            <p:cNvPicPr>
              <a:picLocks noChangeAspect="1"/>
            </p:cNvPicPr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3005634" y="4764889"/>
              <a:ext cx="1382192" cy="568783"/>
            </a:xfrm>
            <a:prstGeom prst="rect">
              <a:avLst/>
            </a:prstGeom>
          </p:spPr>
        </p:pic>
        <p:pic>
          <p:nvPicPr>
            <p:cNvPr id="63" name="Object 62"/>
            <p:cNvPicPr>
              <a:picLocks noChangeAspect="1"/>
            </p:cNvPicPr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3016344" y="5219678"/>
              <a:ext cx="1617937" cy="1547947"/>
            </a:xfrm>
            <a:prstGeom prst="rect">
              <a:avLst/>
            </a:prstGeom>
          </p:spPr>
        </p:pic>
        <p:pic>
          <p:nvPicPr>
            <p:cNvPr id="64" name="Object 63"/>
            <p:cNvPicPr>
              <a:picLocks noChangeAspect="1"/>
            </p:cNvPicPr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5498439" y="5215516"/>
              <a:ext cx="1626871" cy="1547947"/>
            </a:xfrm>
            <a:prstGeom prst="rect">
              <a:avLst/>
            </a:prstGeom>
          </p:spPr>
        </p:pic>
      </p:grpSp>
      <p:grpSp>
        <p:nvGrpSpPr>
          <p:cNvPr id="1019" name="그룹 1019"/>
          <p:cNvGrpSpPr/>
          <p:nvPr/>
        </p:nvGrpSpPr>
        <p:grpSpPr>
          <a:xfrm>
            <a:off x="10200571" y="6993972"/>
            <a:ext cx="2914683" cy="1301450"/>
            <a:chOff x="10200571" y="6993972"/>
            <a:chExt cx="2914683" cy="1301450"/>
          </a:xfrm>
        </p:grpSpPr>
        <p:pic>
          <p:nvPicPr>
            <p:cNvPr id="67" name="Object 66"/>
            <p:cNvPicPr>
              <a:picLocks noChangeAspect="1"/>
            </p:cNvPicPr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0157602" y="6951003"/>
              <a:ext cx="1345221" cy="512230"/>
            </a:xfrm>
            <a:prstGeom prst="rect">
              <a:avLst/>
            </a:prstGeom>
          </p:spPr>
        </p:pic>
        <p:pic>
          <p:nvPicPr>
            <p:cNvPr id="68" name="Object 67"/>
            <p:cNvPicPr>
              <a:picLocks noChangeAspect="1"/>
            </p:cNvPicPr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0168344" y="7405792"/>
              <a:ext cx="1080442" cy="986309"/>
            </a:xfrm>
            <a:prstGeom prst="rect">
              <a:avLst/>
            </a:prstGeom>
          </p:spPr>
        </p:pic>
      </p:grpSp>
      <p:grpSp>
        <p:nvGrpSpPr>
          <p:cNvPr id="1020" name="그룹 1020"/>
          <p:cNvGrpSpPr/>
          <p:nvPr/>
        </p:nvGrpSpPr>
        <p:grpSpPr>
          <a:xfrm>
            <a:off x="13074000" y="6993972"/>
            <a:ext cx="4923636" cy="1863082"/>
            <a:chOff x="13074000" y="6993972"/>
            <a:chExt cx="4923636" cy="1863082"/>
          </a:xfrm>
        </p:grpSpPr>
        <p:pic>
          <p:nvPicPr>
            <p:cNvPr id="71" name="Object 70"/>
            <p:cNvPicPr>
              <a:picLocks noChangeAspect="1"/>
            </p:cNvPicPr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3031030" y="6951003"/>
              <a:ext cx="1382192" cy="568783"/>
            </a:xfrm>
            <a:prstGeom prst="rect">
              <a:avLst/>
            </a:prstGeom>
          </p:spPr>
        </p:pic>
        <p:pic>
          <p:nvPicPr>
            <p:cNvPr id="72" name="Object 71"/>
            <p:cNvPicPr>
              <a:picLocks noChangeAspect="1"/>
            </p:cNvPicPr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3041773" y="7405792"/>
              <a:ext cx="1343195" cy="1547947"/>
            </a:xfrm>
            <a:prstGeom prst="rect">
              <a:avLst/>
            </a:prstGeom>
          </p:spPr>
        </p:pic>
        <p:pic>
          <p:nvPicPr>
            <p:cNvPr id="73" name="Object 72"/>
            <p:cNvPicPr>
              <a:picLocks noChangeAspect="1"/>
            </p:cNvPicPr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5523868" y="7401630"/>
              <a:ext cx="1821252" cy="154794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438095" y="0"/>
            <a:ext cx="19413842" cy="2971429"/>
            <a:chOff x="-438095" y="0"/>
            <a:chExt cx="19413842" cy="2971429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10800000">
              <a:off x="-438095" y="0"/>
              <a:ext cx="19413842" cy="2971429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4746" y="733336"/>
            <a:ext cx="5903427" cy="1388427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7228571" y="3544094"/>
            <a:ext cx="3828571" cy="3813532"/>
            <a:chOff x="7228571" y="3544094"/>
            <a:chExt cx="3828571" cy="3813532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28571" y="3544094"/>
              <a:ext cx="3828571" cy="3813532"/>
            </a:xfrm>
            <a:prstGeom prst="rect">
              <a:avLst/>
            </a:prstGeom>
          </p:spPr>
        </p:pic>
      </p:grpSp>
      <p:pic>
        <p:nvPicPr>
          <p:cNvPr id="9" name="Object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99882" y="5393718"/>
            <a:ext cx="3484299" cy="1682899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14749490" y="4450194"/>
            <a:ext cx="2583843" cy="2263682"/>
            <a:chOff x="14749490" y="4450194"/>
            <a:chExt cx="2583843" cy="2263682"/>
          </a:xfrm>
        </p:grpSpPr>
        <p:pic>
          <p:nvPicPr>
            <p:cNvPr id="11" name="Object 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749490" y="4450194"/>
              <a:ext cx="2583843" cy="226368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4165548" y="4336742"/>
            <a:ext cx="2314051" cy="2478662"/>
            <a:chOff x="4165548" y="4336742"/>
            <a:chExt cx="2314051" cy="2478662"/>
          </a:xfrm>
        </p:grpSpPr>
        <p:pic>
          <p:nvPicPr>
            <p:cNvPr id="14" name="Object 1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5400000">
              <a:off x="4165548" y="4336742"/>
              <a:ext cx="2314051" cy="2478662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8442794" y="4070393"/>
            <a:ext cx="1400126" cy="1325881"/>
            <a:chOff x="8442794" y="4070393"/>
            <a:chExt cx="1400126" cy="1325881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442794" y="4070393"/>
              <a:ext cx="1400126" cy="1325881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11638703" y="4415873"/>
            <a:ext cx="2565442" cy="2375442"/>
            <a:chOff x="11638703" y="4415873"/>
            <a:chExt cx="2565442" cy="2375442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-10800000">
              <a:off x="11638703" y="4415873"/>
              <a:ext cx="2565442" cy="2375442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942857" y="4415873"/>
            <a:ext cx="2565442" cy="2375442"/>
            <a:chOff x="942857" y="4415873"/>
            <a:chExt cx="2565442" cy="2375442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42857" y="4415873"/>
              <a:ext cx="2565442" cy="2375442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3634146" y="5465116"/>
            <a:ext cx="225186" cy="342786"/>
            <a:chOff x="3634146" y="5465116"/>
            <a:chExt cx="225186" cy="342786"/>
          </a:xfrm>
        </p:grpSpPr>
        <p:pic>
          <p:nvPicPr>
            <p:cNvPr id="26" name="Object 25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634146" y="5465116"/>
              <a:ext cx="225186" cy="342786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6765045" y="5465116"/>
            <a:ext cx="225186" cy="342786"/>
            <a:chOff x="6765045" y="5465116"/>
            <a:chExt cx="225186" cy="342786"/>
          </a:xfrm>
        </p:grpSpPr>
        <p:pic>
          <p:nvPicPr>
            <p:cNvPr id="29" name="Object 28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765045" y="5465116"/>
              <a:ext cx="225186" cy="342786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11297849" y="5465116"/>
            <a:ext cx="225186" cy="342786"/>
            <a:chOff x="11297849" y="5465116"/>
            <a:chExt cx="225186" cy="342786"/>
          </a:xfrm>
        </p:grpSpPr>
        <p:pic>
          <p:nvPicPr>
            <p:cNvPr id="32" name="Object 31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297849" y="5465116"/>
              <a:ext cx="225186" cy="342786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14333510" y="5465116"/>
            <a:ext cx="225186" cy="342786"/>
            <a:chOff x="14333510" y="5465116"/>
            <a:chExt cx="225186" cy="342786"/>
          </a:xfrm>
        </p:grpSpPr>
        <p:pic>
          <p:nvPicPr>
            <p:cNvPr id="35" name="Object 34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333510" y="5465116"/>
              <a:ext cx="225186" cy="342786"/>
            </a:xfrm>
            <a:prstGeom prst="rect">
              <a:avLst/>
            </a:prstGeom>
          </p:spPr>
        </p:pic>
      </p:grpSp>
      <p:pic>
        <p:nvPicPr>
          <p:cNvPr id="37" name="Object 36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129297" y="4907306"/>
            <a:ext cx="2509166" cy="1456061"/>
          </a:xfrm>
          <a:prstGeom prst="rect">
            <a:avLst/>
          </a:prstGeom>
        </p:spPr>
      </p:pic>
      <p:pic>
        <p:nvPicPr>
          <p:cNvPr id="38" name="Object 37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124468" y="4891973"/>
            <a:ext cx="2054147" cy="1456061"/>
          </a:xfrm>
          <a:prstGeom prst="rect">
            <a:avLst/>
          </a:prstGeom>
        </p:spPr>
      </p:pic>
      <p:pic>
        <p:nvPicPr>
          <p:cNvPr id="39" name="Object 38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11846287" y="5251497"/>
            <a:ext cx="1797128" cy="1004614"/>
          </a:xfrm>
          <a:prstGeom prst="rect">
            <a:avLst/>
          </a:prstGeom>
        </p:spPr>
      </p:pic>
      <p:grpSp>
        <p:nvGrpSpPr>
          <p:cNvPr id="1012" name="그룹 1012"/>
          <p:cNvGrpSpPr/>
          <p:nvPr/>
        </p:nvGrpSpPr>
        <p:grpSpPr>
          <a:xfrm>
            <a:off x="2051938" y="7685687"/>
            <a:ext cx="14433777" cy="1689852"/>
            <a:chOff x="2051938" y="7685687"/>
            <a:chExt cx="14433777" cy="1689852"/>
          </a:xfrm>
        </p:grpSpPr>
        <p:pic>
          <p:nvPicPr>
            <p:cNvPr id="41" name="Object 40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051938" y="7685687"/>
              <a:ext cx="14433777" cy="1689852"/>
            </a:xfrm>
            <a:prstGeom prst="rect">
              <a:avLst/>
            </a:prstGeom>
          </p:spPr>
        </p:pic>
      </p:grpSp>
      <p:pic>
        <p:nvPicPr>
          <p:cNvPr id="43" name="Object 42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254004" y="7830787"/>
            <a:ext cx="8481812" cy="1439365"/>
          </a:xfrm>
          <a:prstGeom prst="rect">
            <a:avLst/>
          </a:prstGeom>
        </p:spPr>
      </p:pic>
      <p:grpSp>
        <p:nvGrpSpPr>
          <p:cNvPr id="1013" name="그룹 1013"/>
          <p:cNvGrpSpPr/>
          <p:nvPr/>
        </p:nvGrpSpPr>
        <p:grpSpPr>
          <a:xfrm>
            <a:off x="3414204" y="8291216"/>
            <a:ext cx="665072" cy="410826"/>
            <a:chOff x="3414204" y="8291216"/>
            <a:chExt cx="665072" cy="410826"/>
          </a:xfrm>
        </p:grpSpPr>
        <p:grpSp>
          <p:nvGrpSpPr>
            <p:cNvPr id="1014" name="그룹 1014"/>
            <p:cNvGrpSpPr/>
            <p:nvPr/>
          </p:nvGrpSpPr>
          <p:grpSpPr>
            <a:xfrm>
              <a:off x="3414204" y="8291216"/>
              <a:ext cx="314486" cy="410826"/>
              <a:chOff x="3414204" y="8291216"/>
              <a:chExt cx="314486" cy="410826"/>
            </a:xfrm>
          </p:grpSpPr>
          <p:pic>
            <p:nvPicPr>
              <p:cNvPr id="46" name="Object 45"/>
              <p:cNvPicPr>
                <a:picLocks noChangeAspect="1"/>
              </p:cNvPicPr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3414204" y="8291216"/>
                <a:ext cx="314486" cy="410826"/>
              </a:xfrm>
              <a:prstGeom prst="rect">
                <a:avLst/>
              </a:prstGeom>
            </p:spPr>
          </p:pic>
        </p:grpSp>
        <p:grpSp>
          <p:nvGrpSpPr>
            <p:cNvPr id="1015" name="그룹 1015"/>
            <p:cNvGrpSpPr/>
            <p:nvPr/>
          </p:nvGrpSpPr>
          <p:grpSpPr>
            <a:xfrm>
              <a:off x="3764789" y="8291216"/>
              <a:ext cx="314486" cy="410826"/>
              <a:chOff x="3764789" y="8291216"/>
              <a:chExt cx="314486" cy="410826"/>
            </a:xfrm>
          </p:grpSpPr>
          <p:pic>
            <p:nvPicPr>
              <p:cNvPr id="49" name="Object 48"/>
              <p:cNvPicPr>
                <a:picLocks noChangeAspect="1"/>
              </p:cNvPicPr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3764789" y="8291216"/>
                <a:ext cx="314486" cy="410826"/>
              </a:xfrm>
              <a:prstGeom prst="rect">
                <a:avLst/>
              </a:prstGeom>
            </p:spPr>
          </p:pic>
        </p:grpSp>
      </p:grpSp>
      <p:grpSp>
        <p:nvGrpSpPr>
          <p:cNvPr id="1016" name="그룹 1016"/>
          <p:cNvGrpSpPr/>
          <p:nvPr/>
        </p:nvGrpSpPr>
        <p:grpSpPr>
          <a:xfrm>
            <a:off x="14541341" y="8355074"/>
            <a:ext cx="654177" cy="414635"/>
            <a:chOff x="14541341" y="8355074"/>
            <a:chExt cx="654177" cy="414635"/>
          </a:xfrm>
        </p:grpSpPr>
        <p:grpSp>
          <p:nvGrpSpPr>
            <p:cNvPr id="1017" name="그룹 1017"/>
            <p:cNvGrpSpPr/>
            <p:nvPr/>
          </p:nvGrpSpPr>
          <p:grpSpPr>
            <a:xfrm>
              <a:off x="14541341" y="8355074"/>
              <a:ext cx="314486" cy="410826"/>
              <a:chOff x="14541341" y="8355074"/>
              <a:chExt cx="314486" cy="410826"/>
            </a:xfrm>
          </p:grpSpPr>
          <p:pic>
            <p:nvPicPr>
              <p:cNvPr id="54" name="Object 53"/>
              <p:cNvPicPr>
                <a:picLocks noChangeAspect="1"/>
              </p:cNvPicPr>
              <p:nvPr/>
            </p:nvPicPr>
            <p:blipFill>
              <a:blip r:embed="rId22" cstate="print"/>
              <a:stretch>
                <a:fillRect/>
              </a:stretch>
            </p:blipFill>
            <p:spPr>
              <a:xfrm>
                <a:off x="14541341" y="8355074"/>
                <a:ext cx="314486" cy="410826"/>
              </a:xfrm>
              <a:prstGeom prst="rect">
                <a:avLst/>
              </a:prstGeom>
            </p:spPr>
          </p:pic>
        </p:grpSp>
        <p:grpSp>
          <p:nvGrpSpPr>
            <p:cNvPr id="1018" name="그룹 1018"/>
            <p:cNvGrpSpPr/>
            <p:nvPr/>
          </p:nvGrpSpPr>
          <p:grpSpPr>
            <a:xfrm>
              <a:off x="14881031" y="8358883"/>
              <a:ext cx="314486" cy="410826"/>
              <a:chOff x="14881031" y="8358883"/>
              <a:chExt cx="314486" cy="410826"/>
            </a:xfrm>
          </p:grpSpPr>
          <p:pic>
            <p:nvPicPr>
              <p:cNvPr id="57" name="Object 56"/>
              <p:cNvPicPr>
                <a:picLocks noChangeAspect="1"/>
              </p:cNvPicPr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14881031" y="8358883"/>
                <a:ext cx="314486" cy="410826"/>
              </a:xfrm>
              <a:prstGeom prst="rect">
                <a:avLst/>
              </a:prstGeom>
            </p:spPr>
          </p:pic>
        </p:grpSp>
      </p:grpSp>
      <p:grpSp>
        <p:nvGrpSpPr>
          <p:cNvPr id="1019" name="그룹 1019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61" name="Object 60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  <p:pic>
        <p:nvPicPr>
          <p:cNvPr id="63" name="Object 62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14761811" y="5198097"/>
            <a:ext cx="2404728" cy="100461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72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10201162" y="1585622"/>
            <a:ext cx="1792037" cy="1792037"/>
            <a:chOff x="10201162" y="1585622"/>
            <a:chExt cx="1792037" cy="1792037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01162" y="1585622"/>
              <a:ext cx="1792037" cy="1792037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9446" y="976684"/>
            <a:ext cx="5351008" cy="4563427"/>
          </a:xfrm>
          <a:prstGeom prst="rect">
            <a:avLst/>
          </a:prstGeom>
        </p:spPr>
      </p:pic>
      <p:grpSp>
        <p:nvGrpSpPr>
          <p:cNvPr id="1002" name="그룹 1002"/>
          <p:cNvGrpSpPr/>
          <p:nvPr/>
        </p:nvGrpSpPr>
        <p:grpSpPr>
          <a:xfrm>
            <a:off x="6095238" y="4979564"/>
            <a:ext cx="6095238" cy="737728"/>
            <a:chOff x="6095238" y="4979564"/>
            <a:chExt cx="6095238" cy="73772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95238" y="4979564"/>
              <a:ext cx="6095238" cy="737728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-1009524" y="5850571"/>
            <a:ext cx="6171429" cy="2572869"/>
            <a:chOff x="-1009524" y="5850571"/>
            <a:chExt cx="6171429" cy="2572869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009524" y="5850571"/>
              <a:ext cx="6171429" cy="2572869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3105193" y="5299564"/>
            <a:ext cx="2572814" cy="2572814"/>
            <a:chOff x="13105193" y="5299564"/>
            <a:chExt cx="2572814" cy="2572814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105193" y="5299564"/>
              <a:ext cx="2572814" cy="2572814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-1695238" y="7225562"/>
            <a:ext cx="6171429" cy="2395754"/>
            <a:chOff x="-1695238" y="7225562"/>
            <a:chExt cx="6171429" cy="2395754"/>
          </a:xfrm>
        </p:grpSpPr>
        <p:pic>
          <p:nvPicPr>
            <p:cNvPr id="16" name="Object 1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-1695238" y="7225562"/>
              <a:ext cx="6171429" cy="2395754"/>
            </a:xfrm>
            <a:prstGeom prst="rect">
              <a:avLst/>
            </a:prstGeom>
          </p:spPr>
        </p:pic>
      </p:grpSp>
      <p:pic>
        <p:nvPicPr>
          <p:cNvPr id="18" name="Object 1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67953" y="6367783"/>
            <a:ext cx="6823762" cy="2154848"/>
          </a:xfrm>
          <a:prstGeom prst="rect">
            <a:avLst/>
          </a:prstGeom>
        </p:spPr>
      </p:pic>
      <p:grpSp>
        <p:nvGrpSpPr>
          <p:cNvPr id="1006" name="그룹 1006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95238" y="0"/>
            <a:ext cx="18537652" cy="4819048"/>
            <a:chOff x="-95238" y="0"/>
            <a:chExt cx="18537652" cy="4819048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10800000">
              <a:off x="-95238" y="0"/>
              <a:ext cx="18537652" cy="4819048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5589729" y="-674308"/>
            <a:ext cx="2300270" cy="2300997"/>
            <a:chOff x="15589729" y="-674308"/>
            <a:chExt cx="2300270" cy="2300997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720000">
              <a:off x="15589729" y="-674308"/>
              <a:ext cx="2300270" cy="2300997"/>
            </a:xfrm>
            <a:prstGeom prst="rect">
              <a:avLst/>
            </a:prstGeom>
          </p:spPr>
        </p:pic>
      </p:grpSp>
      <p:pic>
        <p:nvPicPr>
          <p:cNvPr id="8" name="Object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087" y="858170"/>
            <a:ext cx="6511351" cy="1388427"/>
          </a:xfrm>
          <a:prstGeom prst="rect">
            <a:avLst/>
          </a:prstGeom>
        </p:spPr>
      </p:pic>
      <p:grpSp>
        <p:nvGrpSpPr>
          <p:cNvPr id="1003" name="그룹 1003"/>
          <p:cNvGrpSpPr/>
          <p:nvPr/>
        </p:nvGrpSpPr>
        <p:grpSpPr>
          <a:xfrm>
            <a:off x="11844725" y="6395933"/>
            <a:ext cx="2891729" cy="2793970"/>
            <a:chOff x="11844725" y="6395933"/>
            <a:chExt cx="2891729" cy="2793970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44725" y="6395933"/>
              <a:ext cx="2891729" cy="2793970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693370" y="-89882"/>
            <a:ext cx="2274463" cy="2232325"/>
            <a:chOff x="693370" y="-89882"/>
            <a:chExt cx="2274463" cy="2232325"/>
          </a:xfrm>
        </p:grpSpPr>
        <p:pic>
          <p:nvPicPr>
            <p:cNvPr id="13" name="Object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3370" y="-89882"/>
              <a:ext cx="2274463" cy="2232325"/>
            </a:xfrm>
            <a:prstGeom prst="rect">
              <a:avLst/>
            </a:prstGeom>
          </p:spPr>
        </p:pic>
      </p:grpSp>
      <p:pic>
        <p:nvPicPr>
          <p:cNvPr id="15" name="Object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81647" y="2148479"/>
            <a:ext cx="13533592" cy="1581802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9754668" y="5142857"/>
            <a:ext cx="6171429" cy="787500"/>
            <a:chOff x="9754668" y="5142857"/>
            <a:chExt cx="6171429" cy="787500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754668" y="5142857"/>
              <a:ext cx="6171429" cy="787500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8450867" y="6395933"/>
            <a:ext cx="2886870" cy="2789275"/>
            <a:chOff x="8450867" y="6395933"/>
            <a:chExt cx="2886870" cy="2789275"/>
          </a:xfrm>
        </p:grpSpPr>
        <p:pic>
          <p:nvPicPr>
            <p:cNvPr id="20" name="Object 1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450867" y="6395933"/>
              <a:ext cx="2886870" cy="2789275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15196684" y="6395933"/>
            <a:ext cx="2891729" cy="2793970"/>
            <a:chOff x="15196684" y="6395933"/>
            <a:chExt cx="2891729" cy="2793970"/>
          </a:xfrm>
        </p:grpSpPr>
        <p:pic>
          <p:nvPicPr>
            <p:cNvPr id="23" name="Object 22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196684" y="6395933"/>
              <a:ext cx="2891729" cy="2793970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3272894" y="5826281"/>
            <a:ext cx="5655677" cy="8606"/>
            <a:chOff x="3272894" y="5826281"/>
            <a:chExt cx="5655677" cy="8606"/>
          </a:xfrm>
        </p:grpSpPr>
        <p:pic>
          <p:nvPicPr>
            <p:cNvPr id="26" name="Object 25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272894" y="5826281"/>
              <a:ext cx="5655677" cy="8606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3272894" y="7425523"/>
            <a:ext cx="5655677" cy="8606"/>
            <a:chOff x="3272894" y="7425523"/>
            <a:chExt cx="5655677" cy="8606"/>
          </a:xfrm>
        </p:grpSpPr>
        <p:pic>
          <p:nvPicPr>
            <p:cNvPr id="29" name="Object 28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272894" y="7425523"/>
              <a:ext cx="5655677" cy="8606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2617594" y="6554400"/>
            <a:ext cx="2595676" cy="8606"/>
            <a:chOff x="2617594" y="6554400"/>
            <a:chExt cx="2595676" cy="8606"/>
          </a:xfrm>
        </p:grpSpPr>
        <p:pic>
          <p:nvPicPr>
            <p:cNvPr id="32" name="Object 31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rot="-5400000">
              <a:off x="2617594" y="6554400"/>
              <a:ext cx="2595676" cy="8606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2363560" y="6554400"/>
            <a:ext cx="2595676" cy="8606"/>
            <a:chOff x="2363560" y="6554400"/>
            <a:chExt cx="2595676" cy="8606"/>
          </a:xfrm>
        </p:grpSpPr>
        <p:pic>
          <p:nvPicPr>
            <p:cNvPr id="35" name="Object 34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 rot="-5400000">
              <a:off x="2363560" y="6554400"/>
              <a:ext cx="2595676" cy="8606"/>
            </a:xfrm>
            <a:prstGeom prst="rect">
              <a:avLst/>
            </a:prstGeom>
          </p:spPr>
        </p:pic>
      </p:grpSp>
      <p:grpSp>
        <p:nvGrpSpPr>
          <p:cNvPr id="1012" name="그룹 1012"/>
          <p:cNvGrpSpPr/>
          <p:nvPr/>
        </p:nvGrpSpPr>
        <p:grpSpPr>
          <a:xfrm>
            <a:off x="3272894" y="6677922"/>
            <a:ext cx="5655677" cy="8606"/>
            <a:chOff x="3272894" y="6677922"/>
            <a:chExt cx="5655677" cy="8606"/>
          </a:xfrm>
        </p:grpSpPr>
        <p:pic>
          <p:nvPicPr>
            <p:cNvPr id="38" name="Object 37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272894" y="6677922"/>
              <a:ext cx="5655677" cy="8606"/>
            </a:xfrm>
            <a:prstGeom prst="rect">
              <a:avLst/>
            </a:prstGeom>
          </p:spPr>
        </p:pic>
      </p:grpSp>
      <p:grpSp>
        <p:nvGrpSpPr>
          <p:cNvPr id="1013" name="그룹 1013"/>
          <p:cNvGrpSpPr/>
          <p:nvPr/>
        </p:nvGrpSpPr>
        <p:grpSpPr>
          <a:xfrm>
            <a:off x="3272894" y="6576423"/>
            <a:ext cx="5655677" cy="8606"/>
            <a:chOff x="3272894" y="6576423"/>
            <a:chExt cx="5655677" cy="8606"/>
          </a:xfrm>
        </p:grpSpPr>
        <p:pic>
          <p:nvPicPr>
            <p:cNvPr id="41" name="Object 40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272894" y="6576423"/>
              <a:ext cx="5655677" cy="8606"/>
            </a:xfrm>
            <a:prstGeom prst="rect">
              <a:avLst/>
            </a:prstGeom>
          </p:spPr>
        </p:pic>
      </p:grpSp>
      <p:grpSp>
        <p:nvGrpSpPr>
          <p:cNvPr id="1014" name="그룹 1014"/>
          <p:cNvGrpSpPr/>
          <p:nvPr/>
        </p:nvGrpSpPr>
        <p:grpSpPr>
          <a:xfrm>
            <a:off x="461478" y="5142857"/>
            <a:ext cx="1959637" cy="714928"/>
            <a:chOff x="461478" y="5142857"/>
            <a:chExt cx="1959637" cy="714928"/>
          </a:xfrm>
        </p:grpSpPr>
        <p:pic>
          <p:nvPicPr>
            <p:cNvPr id="44" name="Object 43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8508" y="5099888"/>
              <a:ext cx="1432478" cy="571954"/>
            </a:xfrm>
            <a:prstGeom prst="rect">
              <a:avLst/>
            </a:prstGeom>
          </p:spPr>
        </p:pic>
        <p:pic>
          <p:nvPicPr>
            <p:cNvPr id="45" name="Object 44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37308" y="5528697"/>
              <a:ext cx="1290213" cy="432385"/>
            </a:xfrm>
            <a:prstGeom prst="rect">
              <a:avLst/>
            </a:prstGeom>
          </p:spPr>
        </p:pic>
      </p:grpSp>
      <p:grpSp>
        <p:nvGrpSpPr>
          <p:cNvPr id="1015" name="그룹 1015"/>
          <p:cNvGrpSpPr/>
          <p:nvPr/>
        </p:nvGrpSpPr>
        <p:grpSpPr>
          <a:xfrm>
            <a:off x="461477" y="5916220"/>
            <a:ext cx="2914683" cy="1526542"/>
            <a:chOff x="461477" y="5916220"/>
            <a:chExt cx="2914683" cy="1526542"/>
          </a:xfrm>
        </p:grpSpPr>
        <p:pic>
          <p:nvPicPr>
            <p:cNvPr id="48" name="Object 47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18508" y="5873251"/>
              <a:ext cx="1839287" cy="571954"/>
            </a:xfrm>
            <a:prstGeom prst="rect">
              <a:avLst/>
            </a:prstGeom>
          </p:spPr>
        </p:pic>
        <p:pic>
          <p:nvPicPr>
            <p:cNvPr id="49" name="Object 48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29250" y="6270335"/>
              <a:ext cx="1974994" cy="1264918"/>
            </a:xfrm>
            <a:prstGeom prst="rect">
              <a:avLst/>
            </a:prstGeom>
          </p:spPr>
        </p:pic>
      </p:grpSp>
      <p:grpSp>
        <p:nvGrpSpPr>
          <p:cNvPr id="1016" name="그룹 1016"/>
          <p:cNvGrpSpPr/>
          <p:nvPr/>
        </p:nvGrpSpPr>
        <p:grpSpPr>
          <a:xfrm>
            <a:off x="461477" y="7477184"/>
            <a:ext cx="2914683" cy="2145387"/>
            <a:chOff x="461477" y="7477184"/>
            <a:chExt cx="2914683" cy="2145387"/>
          </a:xfrm>
        </p:grpSpPr>
        <p:pic>
          <p:nvPicPr>
            <p:cNvPr id="52" name="Object 51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18508" y="7434215"/>
              <a:ext cx="1977126" cy="571954"/>
            </a:xfrm>
            <a:prstGeom prst="rect">
              <a:avLst/>
            </a:prstGeom>
          </p:spPr>
        </p:pic>
        <p:pic>
          <p:nvPicPr>
            <p:cNvPr id="53" name="Object 52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29250" y="7890786"/>
              <a:ext cx="2525747" cy="1828890"/>
            </a:xfrm>
            <a:prstGeom prst="rect">
              <a:avLst/>
            </a:prstGeom>
          </p:spPr>
        </p:pic>
      </p:grpSp>
      <p:grpSp>
        <p:nvGrpSpPr>
          <p:cNvPr id="1017" name="그룹 1017"/>
          <p:cNvGrpSpPr/>
          <p:nvPr/>
        </p:nvGrpSpPr>
        <p:grpSpPr>
          <a:xfrm>
            <a:off x="4160426" y="5209231"/>
            <a:ext cx="4210353" cy="4413341"/>
            <a:chOff x="4160426" y="5209231"/>
            <a:chExt cx="4210353" cy="4413341"/>
          </a:xfrm>
        </p:grpSpPr>
        <p:pic>
          <p:nvPicPr>
            <p:cNvPr id="56" name="Object 55"/>
            <p:cNvPicPr>
              <a:picLocks noChangeAspect="1"/>
            </p:cNvPicPr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160426" y="5209231"/>
              <a:ext cx="4210353" cy="441334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7E93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4746" y="784998"/>
            <a:ext cx="6136150" cy="1336798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2323" y="2004043"/>
            <a:ext cx="10600451" cy="671490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5684122" y="7871474"/>
            <a:ext cx="3946043" cy="2576367"/>
            <a:chOff x="15684122" y="7871474"/>
            <a:chExt cx="3946043" cy="2576367"/>
          </a:xfrm>
        </p:grpSpPr>
        <p:pic>
          <p:nvPicPr>
            <p:cNvPr id="5" name="Object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060000">
              <a:off x="15684122" y="7871474"/>
              <a:ext cx="3946043" cy="2576367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328534" y="3744056"/>
            <a:ext cx="4252745" cy="5349945"/>
            <a:chOff x="9328534" y="3744056"/>
            <a:chExt cx="4252745" cy="5349945"/>
          </a:xfrm>
        </p:grpSpPr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28534" y="3744056"/>
              <a:ext cx="4252745" cy="5349945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4739535" y="3627679"/>
            <a:ext cx="4340210" cy="5466322"/>
            <a:chOff x="4739535" y="3627679"/>
            <a:chExt cx="4340210" cy="5466322"/>
          </a:xfrm>
        </p:grpSpPr>
        <p:pic>
          <p:nvPicPr>
            <p:cNvPr id="11" name="Object 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39535" y="3627679"/>
              <a:ext cx="4340210" cy="546632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-804959" y="146727"/>
            <a:ext cx="4862974" cy="3407631"/>
            <a:chOff x="-804959" y="146727"/>
            <a:chExt cx="4862974" cy="3407631"/>
          </a:xfrm>
        </p:grpSpPr>
        <p:pic>
          <p:nvPicPr>
            <p:cNvPr id="14" name="Object 1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3120000">
              <a:off x="-804959" y="146727"/>
              <a:ext cx="4862974" cy="3407631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208846" y="3744056"/>
            <a:ext cx="4227477" cy="5349945"/>
            <a:chOff x="208846" y="3744056"/>
            <a:chExt cx="4227477" cy="5349945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08846" y="3744056"/>
              <a:ext cx="4227477" cy="5349945"/>
            </a:xfrm>
            <a:prstGeom prst="rect">
              <a:avLst/>
            </a:prstGeom>
          </p:spPr>
        </p:pic>
      </p:grpSp>
      <p:pic>
        <p:nvPicPr>
          <p:cNvPr id="19" name="Object 1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9119" y="6624334"/>
            <a:ext cx="3303462" cy="562090"/>
          </a:xfrm>
          <a:prstGeom prst="rect">
            <a:avLst/>
          </a:prstGeom>
        </p:spPr>
      </p:pic>
      <p:pic>
        <p:nvPicPr>
          <p:cNvPr id="20" name="Object 1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4561" y="7051557"/>
            <a:ext cx="3894187" cy="2091825"/>
          </a:xfrm>
          <a:prstGeom prst="rect">
            <a:avLst/>
          </a:prstGeom>
        </p:spPr>
      </p:pic>
      <p:grpSp>
        <p:nvGrpSpPr>
          <p:cNvPr id="1006" name="그룹 1006"/>
          <p:cNvGrpSpPr/>
          <p:nvPr/>
        </p:nvGrpSpPr>
        <p:grpSpPr>
          <a:xfrm>
            <a:off x="619446" y="4220280"/>
            <a:ext cx="3435432" cy="2198749"/>
            <a:chOff x="619446" y="4220280"/>
            <a:chExt cx="3435432" cy="2198749"/>
          </a:xfrm>
        </p:grpSpPr>
        <p:pic>
          <p:nvPicPr>
            <p:cNvPr id="22" name="Object 21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9446" y="4220280"/>
              <a:ext cx="3435432" cy="2198749"/>
            </a:xfrm>
            <a:prstGeom prst="rect">
              <a:avLst/>
            </a:prstGeom>
          </p:spPr>
        </p:pic>
      </p:grpSp>
      <p:pic>
        <p:nvPicPr>
          <p:cNvPr id="24" name="Object 2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985525" y="6627210"/>
            <a:ext cx="3215645" cy="560759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5191924" y="4220280"/>
            <a:ext cx="3435432" cy="2198749"/>
            <a:chOff x="5191924" y="4220280"/>
            <a:chExt cx="3435432" cy="2198749"/>
          </a:xfrm>
        </p:grpSpPr>
        <p:pic>
          <p:nvPicPr>
            <p:cNvPr id="26" name="Object 25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191924" y="4220280"/>
              <a:ext cx="3435432" cy="2198749"/>
            </a:xfrm>
            <a:prstGeom prst="rect">
              <a:avLst/>
            </a:prstGeom>
          </p:spPr>
        </p:pic>
      </p:grpSp>
      <p:pic>
        <p:nvPicPr>
          <p:cNvPr id="28" name="Object 2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9557925" y="6687896"/>
            <a:ext cx="3215645" cy="541511"/>
          </a:xfrm>
          <a:prstGeom prst="rect">
            <a:avLst/>
          </a:prstGeom>
        </p:spPr>
      </p:pic>
      <p:grpSp>
        <p:nvGrpSpPr>
          <p:cNvPr id="1008" name="그룹 1008"/>
          <p:cNvGrpSpPr/>
          <p:nvPr/>
        </p:nvGrpSpPr>
        <p:grpSpPr>
          <a:xfrm>
            <a:off x="9764402" y="4220280"/>
            <a:ext cx="3435432" cy="2198749"/>
            <a:chOff x="9764402" y="4220280"/>
            <a:chExt cx="3435432" cy="2198749"/>
          </a:xfrm>
        </p:grpSpPr>
        <p:pic>
          <p:nvPicPr>
            <p:cNvPr id="30" name="Object 29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764402" y="4220280"/>
              <a:ext cx="3435432" cy="2198749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3949688" y="3693336"/>
            <a:ext cx="4340210" cy="5573478"/>
            <a:chOff x="13949688" y="3693336"/>
            <a:chExt cx="4340210" cy="5573478"/>
          </a:xfrm>
        </p:grpSpPr>
        <p:pic>
          <p:nvPicPr>
            <p:cNvPr id="33" name="Object 32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3949688" y="3693336"/>
              <a:ext cx="4340210" cy="5573478"/>
            </a:xfrm>
            <a:prstGeom prst="rect">
              <a:avLst/>
            </a:prstGeom>
          </p:spPr>
        </p:pic>
      </p:grpSp>
      <p:pic>
        <p:nvPicPr>
          <p:cNvPr id="35" name="Object 34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14233734" y="6696410"/>
            <a:ext cx="3215645" cy="541511"/>
          </a:xfrm>
          <a:prstGeom prst="rect">
            <a:avLst/>
          </a:prstGeom>
        </p:spPr>
      </p:pic>
      <p:grpSp>
        <p:nvGrpSpPr>
          <p:cNvPr id="1010" name="그룹 1010"/>
          <p:cNvGrpSpPr/>
          <p:nvPr/>
        </p:nvGrpSpPr>
        <p:grpSpPr>
          <a:xfrm>
            <a:off x="14402077" y="4285937"/>
            <a:ext cx="3435432" cy="2198749"/>
            <a:chOff x="14402077" y="4285937"/>
            <a:chExt cx="3435432" cy="2198749"/>
          </a:xfrm>
        </p:grpSpPr>
        <p:pic>
          <p:nvPicPr>
            <p:cNvPr id="37" name="Object 36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402077" y="4285937"/>
              <a:ext cx="3435432" cy="2198749"/>
            </a:xfrm>
            <a:prstGeom prst="rect">
              <a:avLst/>
            </a:prstGeom>
          </p:spPr>
        </p:pic>
      </p:grpSp>
      <p:pic>
        <p:nvPicPr>
          <p:cNvPr id="39" name="Object 38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4699534" y="7097591"/>
            <a:ext cx="4198453" cy="1987844"/>
          </a:xfrm>
          <a:prstGeom prst="rect">
            <a:avLst/>
          </a:prstGeom>
        </p:spPr>
      </p:pic>
      <p:pic>
        <p:nvPicPr>
          <p:cNvPr id="40" name="Object 39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9418972" y="7040030"/>
            <a:ext cx="4010663" cy="2001987"/>
          </a:xfrm>
          <a:prstGeom prst="rect">
            <a:avLst/>
          </a:prstGeom>
        </p:spPr>
      </p:pic>
      <p:pic>
        <p:nvPicPr>
          <p:cNvPr id="41" name="Object 40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4012001" y="7085163"/>
            <a:ext cx="4059063" cy="2001986"/>
          </a:xfrm>
          <a:prstGeom prst="rect">
            <a:avLst/>
          </a:prstGeom>
        </p:spPr>
      </p:pic>
      <p:grpSp>
        <p:nvGrpSpPr>
          <p:cNvPr id="1011" name="그룹 1011"/>
          <p:cNvGrpSpPr/>
          <p:nvPr/>
        </p:nvGrpSpPr>
        <p:grpSpPr>
          <a:xfrm>
            <a:off x="7227468" y="9439321"/>
            <a:ext cx="3830779" cy="487860"/>
            <a:chOff x="7227468" y="9439321"/>
            <a:chExt cx="3830779" cy="487860"/>
          </a:xfrm>
        </p:grpSpPr>
        <p:pic>
          <p:nvPicPr>
            <p:cNvPr id="43" name="Object 42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227468" y="9439321"/>
              <a:ext cx="3830779" cy="4878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Company>officegen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officegen</dc:creator>
  <cp:lastModifiedBy>officegen</cp:lastModifiedBy>
  <cp:revision>1</cp:revision>
  <dcterms:created xsi:type="dcterms:W3CDTF">2023-04-07T17:16:17Z</dcterms:created>
  <dcterms:modified xsi:type="dcterms:W3CDTF">2023-04-07T17:16:17Z</dcterms:modified>
</cp:coreProperties>
</file>