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62" r:id="rId4"/>
  </p:sldIdLst>
  <p:sldSz cx="6858000" cy="9144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1E6"/>
    <a:srgbClr val="F6C4BC"/>
    <a:srgbClr val="4B8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1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AC748-BF5A-4B9F-B866-395576E2CF8E}" type="datetimeFigureOut">
              <a:rPr lang="ko-KR" altLang="en-US" smtClean="0"/>
              <a:pPr/>
              <a:t>2019-01-26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9ED07-0AB4-4BC4-9C86-F0F85D4CAA5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/>
        </p:nvSpPr>
        <p:spPr>
          <a:xfrm>
            <a:off x="404664" y="323528"/>
            <a:ext cx="6048672" cy="84249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`</a:t>
            </a:r>
            <a:endParaRPr lang="ko-KR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56792" y="323528"/>
            <a:ext cx="446449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900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HY엽서L" pitchFamily="18" charset="-127"/>
                <a:ea typeface="HY엽서L" pitchFamily="18" charset="-127"/>
              </a:rPr>
              <a:t>로봇 제작 </a:t>
            </a:r>
            <a:endParaRPr lang="ko-KR" altLang="en-US" sz="6900" b="1" dirty="0">
              <a:solidFill>
                <a:schemeClr val="tx2">
                  <a:lumMod val="40000"/>
                  <a:lumOff val="60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7" name="그림 6" descr="if_android-brain_129178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0688" y="5436096"/>
            <a:ext cx="836719" cy="900000"/>
          </a:xfrm>
          <a:prstGeom prst="rect">
            <a:avLst/>
          </a:prstGeom>
        </p:spPr>
      </p:pic>
      <p:pic>
        <p:nvPicPr>
          <p:cNvPr id="9" name="그림 8" descr="if_multimedia-15_251684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672" y="6372200"/>
            <a:ext cx="1260000" cy="126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그림 11" descr="if_icon-ios7-gear-outline_21175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6672" y="4211960"/>
            <a:ext cx="1080000" cy="1080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8680" y="7884368"/>
            <a:ext cx="630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신청 및 문의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금촌청소년문화의집 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(070-7713-0722)</a:t>
            </a:r>
            <a:endParaRPr lang="ko-KR" altLang="en-US" b="1" dirty="0">
              <a:solidFill>
                <a:schemeClr val="tx2">
                  <a:lumMod val="60000"/>
                  <a:lumOff val="40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2696" y="1475656"/>
            <a:ext cx="60486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엽서L" pitchFamily="18" charset="-127"/>
                <a:ea typeface="HY엽서L" pitchFamily="18" charset="-127"/>
              </a:rPr>
              <a:t> </a:t>
            </a:r>
            <a:r>
              <a:rPr lang="en-US" altLang="ko-KR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엽서L" pitchFamily="18" charset="-127"/>
                <a:ea typeface="HY엽서L" pitchFamily="18" charset="-127"/>
              </a:rPr>
              <a:t>2019  </a:t>
            </a:r>
            <a:r>
              <a:rPr lang="ko-KR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엽서L" pitchFamily="18" charset="-127"/>
                <a:ea typeface="HY엽서L" pitchFamily="18" charset="-127"/>
              </a:rPr>
              <a:t>금촌청소년문화의집  아이 로봇 </a:t>
            </a:r>
            <a:endParaRPr lang="en-US" altLang="ko-KR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	</a:t>
            </a:r>
            <a:r>
              <a:rPr lang="en-US" altLang="ko-KR" sz="2400" b="1" dirty="0" smtClean="0">
                <a:solidFill>
                  <a:srgbClr val="F6C4BC"/>
                </a:solidFill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sz="2400" b="1" dirty="0" err="1" smtClean="0">
                <a:solidFill>
                  <a:schemeClr val="tx2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맨티</a:t>
            </a:r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  모집 합니다</a:t>
            </a:r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latin typeface="HY엽서L" pitchFamily="18" charset="-127"/>
                <a:ea typeface="HY엽서L" pitchFamily="18" charset="-127"/>
              </a:rPr>
              <a:t>~^^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장소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/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시간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금촌청소년문화의집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HY엽서L" pitchFamily="18" charset="-127"/>
                <a:ea typeface="HY엽서L" pitchFamily="18" charset="-127"/>
              </a:rPr>
              <a:t>	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   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매주 토요일 오후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4:00~5:30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모집인원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초등학교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5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학년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~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중학교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3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학년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( 10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명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모집기간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상시 모집 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(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선착순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)</a:t>
            </a:r>
            <a:endParaRPr lang="ko-KR" altLang="en-US" b="1" dirty="0"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484785" y="4427984"/>
            <a:ext cx="48245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프로그램 알고리즘 </a:t>
            </a:r>
            <a:r>
              <a:rPr lang="ko-KR" altLang="en-US" sz="2400" b="1" dirty="0" smtClean="0">
                <a:latin typeface="HY엽서L" pitchFamily="18" charset="-127"/>
                <a:ea typeface="HY엽서L" pitchFamily="18" charset="-127"/>
              </a:rPr>
              <a:t>설계 방법 지도 </a:t>
            </a:r>
            <a:endParaRPr lang="en-US" altLang="ko-KR" sz="24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공학 계열을 꿈꾸는 학생들에게 도움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, </a:t>
            </a:r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창의력 향상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endParaRPr lang="en-US" altLang="ko-KR" sz="16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실생활에 적용 </a:t>
            </a:r>
            <a:r>
              <a:rPr lang="ko-KR" altLang="en-US" sz="2400" b="1" dirty="0" smtClean="0">
                <a:latin typeface="HY엽서L" pitchFamily="18" charset="-127"/>
                <a:ea typeface="HY엽서L" pitchFamily="18" charset="-127"/>
              </a:rPr>
              <a:t>가능한 기술 </a:t>
            </a:r>
            <a:endParaRPr lang="en-US" altLang="ko-KR" sz="24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실생활에서 쓰이는 다양한 원리 적용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교내 발명품 대회 등에 도움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endParaRPr lang="en-US" altLang="ko-KR" sz="16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1</a:t>
            </a: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대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1 </a:t>
            </a: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개인 멘토링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sz="2400" b="1" dirty="0" smtClean="0">
                <a:latin typeface="HY엽서L" pitchFamily="18" charset="-127"/>
                <a:ea typeface="HY엽서L" pitchFamily="18" charset="-127"/>
              </a:rPr>
              <a:t>빠른 학습</a:t>
            </a:r>
            <a:r>
              <a:rPr lang="en-US" altLang="ko-KR" sz="24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각각의 다른 고등학교에서 나온 실력파 공학도들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국내 대회에서 많은 경험과 수상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 </a:t>
            </a:r>
            <a:endParaRPr lang="ko-KR" altLang="en-US" sz="1600" b="1" dirty="0"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18" name="그림 17" descr="if_r2d2_21697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45224" y="2051720"/>
            <a:ext cx="956715" cy="956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순서도: 수동 입력 6"/>
          <p:cNvSpPr/>
          <p:nvPr/>
        </p:nvSpPr>
        <p:spPr>
          <a:xfrm rot="10800000">
            <a:off x="0" y="0"/>
            <a:ext cx="6858000" cy="2736304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 rot="21335772">
            <a:off x="23766" y="1936444"/>
            <a:ext cx="6580456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4000" b="1" dirty="0" smtClean="0">
                <a:blipFill>
                  <a:blip r:embed="rId2"/>
                  <a:stretch>
                    <a:fillRect/>
                  </a:stretch>
                </a:blipFill>
                <a:latin typeface="HY엽서L" pitchFamily="18" charset="-127"/>
                <a:ea typeface="HY엽서L" pitchFamily="18" charset="-127"/>
              </a:rPr>
              <a:t>미리 배우는 코딩 교육</a:t>
            </a:r>
            <a:r>
              <a:rPr lang="en-US" altLang="ko-KR" sz="4000" b="1" dirty="0" smtClean="0">
                <a:blipFill>
                  <a:blip r:embed="rId2"/>
                  <a:stretch>
                    <a:fillRect/>
                  </a:stretch>
                </a:blipFill>
                <a:latin typeface="HY엽서L" pitchFamily="18" charset="-127"/>
                <a:ea typeface="HY엽서L" pitchFamily="18" charset="-127"/>
              </a:rPr>
              <a:t>!</a:t>
            </a:r>
            <a:endParaRPr lang="ko-KR" altLang="en-US" sz="4000" b="1" dirty="0">
              <a:blipFill>
                <a:blip r:embed="rId2"/>
                <a:stretch>
                  <a:fillRect/>
                </a:stretch>
              </a:blipFill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16" name="그림 15" descr="if_Programming_Development_Api_17438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72816" y="467544"/>
            <a:ext cx="1625397" cy="1625397"/>
          </a:xfrm>
          <a:prstGeom prst="rect">
            <a:avLst/>
          </a:prstGeom>
        </p:spPr>
      </p:pic>
      <p:pic>
        <p:nvPicPr>
          <p:cNvPr id="18" name="그림 17" descr="if_SEO_cogwheels_setting_96926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01008" y="0"/>
            <a:ext cx="1625397" cy="1625397"/>
          </a:xfrm>
          <a:prstGeom prst="rect">
            <a:avLst/>
          </a:prstGeom>
        </p:spPr>
      </p:pic>
      <p:pic>
        <p:nvPicPr>
          <p:cNvPr id="19" name="그림 18" descr="if_seo_programming_100924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32603" y="395536"/>
            <a:ext cx="1625397" cy="1625397"/>
          </a:xfrm>
          <a:prstGeom prst="rect">
            <a:avLst/>
          </a:prstGeom>
        </p:spPr>
      </p:pic>
      <p:pic>
        <p:nvPicPr>
          <p:cNvPr id="20" name="그림 19" descr="if_SEO_site_map_969252 (1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1625397" cy="1625397"/>
          </a:xfrm>
          <a:prstGeom prst="rect">
            <a:avLst/>
          </a:prstGeom>
        </p:spPr>
      </p:pic>
      <p:pic>
        <p:nvPicPr>
          <p:cNvPr id="33" name="그림 32" descr="if_SEO_favorite_9692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8640" y="5004048"/>
            <a:ext cx="1080000" cy="1080000"/>
          </a:xfrm>
          <a:prstGeom prst="rect">
            <a:avLst/>
          </a:prstGeom>
        </p:spPr>
      </p:pic>
      <p:pic>
        <p:nvPicPr>
          <p:cNvPr id="35" name="그림 34" descr="if_SEO_favorite_9692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8640" y="7236296"/>
            <a:ext cx="1080000" cy="1080000"/>
          </a:xfrm>
          <a:prstGeom prst="rect">
            <a:avLst/>
          </a:prstGeom>
        </p:spPr>
      </p:pic>
      <p:pic>
        <p:nvPicPr>
          <p:cNvPr id="36" name="그림 35" descr="if_SEO_favorite_969249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8640" y="6156176"/>
            <a:ext cx="1080000" cy="10800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60648" y="8532440"/>
            <a:ext cx="6597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신청 및 문의 </a:t>
            </a:r>
            <a:r>
              <a:rPr lang="en-US" altLang="ko-K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 </a:t>
            </a:r>
            <a:r>
              <a:rPr lang="ko-KR" altLang="en-US" sz="2000" b="1" dirty="0" smtClean="0">
                <a:latin typeface="HY엽서L" pitchFamily="18" charset="-127"/>
                <a:ea typeface="HY엽서L" pitchFamily="18" charset="-127"/>
              </a:rPr>
              <a:t>금촌청소년문화의집  </a:t>
            </a:r>
            <a:r>
              <a:rPr lang="en-US" altLang="ko-K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(070-7713-0722)</a:t>
            </a:r>
            <a:endParaRPr lang="ko-KR" altLang="en-US" sz="2000" b="1" dirty="0">
              <a:solidFill>
                <a:schemeClr val="tx2">
                  <a:lumMod val="60000"/>
                  <a:lumOff val="40000"/>
                </a:schemeClr>
              </a:solidFill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76672" y="2915816"/>
            <a:ext cx="57606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  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2019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금촌청소년문화의집  아이 로봇 </a:t>
            </a:r>
            <a:endParaRPr lang="en-US" altLang="ko-KR" sz="2400" b="1" dirty="0">
              <a:solidFill>
                <a:schemeClr val="tx2">
                  <a:lumMod val="60000"/>
                  <a:lumOff val="40000"/>
                </a:schemeClr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장소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/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시간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금촌청소년문화의집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HY엽서L" pitchFamily="18" charset="-127"/>
                <a:ea typeface="HY엽서L" pitchFamily="18" charset="-127"/>
              </a:rPr>
              <a:t>	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   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매주 토요일 오후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16:00~17:30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모집인원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초등학교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5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학년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~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중학교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3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학년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( 10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명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모집기간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상시 모집  </a:t>
            </a:r>
            <a:endParaRPr lang="ko-KR" altLang="en-US" b="1" dirty="0">
              <a:latin typeface="HY엽서L" pitchFamily="18" charset="-127"/>
              <a:ea typeface="HY엽서L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268760" y="5148064"/>
            <a:ext cx="48245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프로그램 알고리즘 </a:t>
            </a:r>
            <a:r>
              <a:rPr lang="ko-KR" altLang="en-US" sz="2400" b="1" dirty="0" smtClean="0">
                <a:latin typeface="HY엽서L" pitchFamily="18" charset="-127"/>
                <a:ea typeface="HY엽서L" pitchFamily="18" charset="-127"/>
              </a:rPr>
              <a:t>설계 방법 지도 </a:t>
            </a:r>
            <a:endParaRPr lang="en-US" altLang="ko-KR" sz="24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공학 계열을 꿈꾸는 학생들에게 도움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, </a:t>
            </a:r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창의력 향상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endParaRPr lang="en-US" altLang="ko-KR" sz="16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실생활에 적용 </a:t>
            </a:r>
            <a:r>
              <a:rPr lang="ko-KR" altLang="en-US" sz="2400" b="1" dirty="0" smtClean="0">
                <a:latin typeface="HY엽서L" pitchFamily="18" charset="-127"/>
                <a:ea typeface="HY엽서L" pitchFamily="18" charset="-127"/>
              </a:rPr>
              <a:t>가능한 기술 </a:t>
            </a:r>
            <a:endParaRPr lang="en-US" altLang="ko-KR" sz="24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실생활에서 쓰이는 다양한 원리 적용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교내 발명품 대회 등에 도움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endParaRPr lang="en-US" altLang="ko-KR" sz="1600" b="1" dirty="0" smtClean="0">
              <a:latin typeface="HY엽서L" pitchFamily="18" charset="-127"/>
              <a:ea typeface="HY엽서L" pitchFamily="18" charset="-127"/>
            </a:endParaRPr>
          </a:p>
          <a:p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1</a:t>
            </a: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대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1 </a:t>
            </a: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개인 멘토링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sz="2400" b="1" dirty="0" smtClean="0">
                <a:latin typeface="HY엽서L" pitchFamily="18" charset="-127"/>
                <a:ea typeface="HY엽서L" pitchFamily="18" charset="-127"/>
              </a:rPr>
              <a:t>빠른 학습</a:t>
            </a:r>
            <a:r>
              <a:rPr lang="en-US" altLang="ko-KR" sz="24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각각의 다른 고등학교에서 나온 실력파 공학도들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  <a:p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국내 대회에서 많은 경험과 수상</a:t>
            </a:r>
            <a:r>
              <a:rPr lang="en-US" altLang="ko-KR" sz="1600" b="1" dirty="0" smtClean="0"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sz="1600" b="1" dirty="0" smtClean="0">
                <a:latin typeface="HY엽서L" pitchFamily="18" charset="-127"/>
                <a:ea typeface="HY엽서L" pitchFamily="18" charset="-127"/>
              </a:rPr>
              <a:t> </a:t>
            </a:r>
            <a:endParaRPr lang="ko-KR" altLang="en-US" sz="1600" b="1" dirty="0"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44" name="그림 43" descr="if_r2d2_21697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61248" y="3347864"/>
            <a:ext cx="956715" cy="956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if_Account_220225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37112" y="4211960"/>
            <a:ext cx="2016224" cy="2016224"/>
          </a:xfrm>
          <a:prstGeom prst="rect">
            <a:avLst/>
          </a:prstGeom>
        </p:spPr>
      </p:pic>
      <p:sp>
        <p:nvSpPr>
          <p:cNvPr id="16" name="타원형 설명선 15"/>
          <p:cNvSpPr/>
          <p:nvPr/>
        </p:nvSpPr>
        <p:spPr>
          <a:xfrm>
            <a:off x="332656" y="611560"/>
            <a:ext cx="5733256" cy="3888432"/>
          </a:xfrm>
          <a:prstGeom prst="wedgeEllipseCallout">
            <a:avLst>
              <a:gd name="adj1" fmla="val 26811"/>
              <a:gd name="adj2" fmla="val 6488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2" name="그림 21" descr="if_android-brain_129178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57192" y="4499992"/>
            <a:ext cx="576064" cy="619632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92696" y="827584"/>
            <a:ext cx="5040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나만의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로봇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을 직접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만들어 보고 싶다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b="1" dirty="0" err="1" smtClean="0">
                <a:latin typeface="HY엽서L" pitchFamily="18" charset="-127"/>
                <a:ea typeface="HY엽서L" pitchFamily="18" charset="-127"/>
              </a:rPr>
              <a:t>실력파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 고등학생 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공학도들과 피드백을 통한 자유로운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프로그램 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코딩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,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포트폴리오 제작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, </a:t>
            </a: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자율주행 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로봇 제작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등 실력도 쌓고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재미도 보고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!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각종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로봇 대회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참여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! </a:t>
            </a:r>
          </a:p>
          <a:p>
            <a:pPr algn="ctr">
              <a:lnSpc>
                <a:spcPct val="150000"/>
              </a:lnSpc>
            </a:pP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1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년간의 장기 프로젝트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! </a:t>
            </a:r>
          </a:p>
          <a:p>
            <a:pPr algn="ctr">
              <a:lnSpc>
                <a:spcPct val="150000"/>
              </a:lnSpc>
            </a:pP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2019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년 </a:t>
            </a:r>
            <a:r>
              <a:rPr lang="ko-KR" altLang="en-US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멘티</a:t>
            </a:r>
            <a:r>
              <a:rPr lang="ko-KR" altLang="en-US" b="1" dirty="0" err="1" smtClean="0">
                <a:latin typeface="HY엽서L" pitchFamily="18" charset="-127"/>
                <a:ea typeface="HY엽서L" pitchFamily="18" charset="-127"/>
              </a:rPr>
              <a:t>들을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 모집합니다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!</a:t>
            </a:r>
          </a:p>
        </p:txBody>
      </p:sp>
      <p:pic>
        <p:nvPicPr>
          <p:cNvPr id="28" name="그림 27" descr="if_f085_21305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01208" y="179512"/>
            <a:ext cx="1265961" cy="1350358"/>
          </a:xfrm>
          <a:prstGeom prst="rect">
            <a:avLst/>
          </a:prstGeom>
        </p:spPr>
      </p:pic>
      <p:pic>
        <p:nvPicPr>
          <p:cNvPr id="29" name="그림 28" descr="if_Science__Technology_28_263320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2656" y="3923928"/>
            <a:ext cx="1625397" cy="1625397"/>
          </a:xfrm>
          <a:prstGeom prst="rect">
            <a:avLst/>
          </a:prstGeom>
        </p:spPr>
      </p:pic>
      <p:sp>
        <p:nvSpPr>
          <p:cNvPr id="30" name="순서도: 대체 처리 29"/>
          <p:cNvSpPr/>
          <p:nvPr/>
        </p:nvSpPr>
        <p:spPr>
          <a:xfrm>
            <a:off x="404664" y="6444208"/>
            <a:ext cx="6048672" cy="2448272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404664" y="6516216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  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2019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금촌청소년문화의집  멘토링동아리</a:t>
            </a:r>
            <a:r>
              <a:rPr lang="en-US" altLang="ko-KR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!</a:t>
            </a:r>
            <a:endParaRPr lang="en-US" altLang="ko-KR" sz="2400" b="1" dirty="0">
              <a:solidFill>
                <a:schemeClr val="tx2">
                  <a:lumMod val="60000"/>
                  <a:lumOff val="40000"/>
                </a:schemeClr>
              </a:solidFill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장소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/ </a:t>
            </a: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시간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금촌청소년문화의집 </a:t>
            </a:r>
            <a:endParaRPr lang="en-US" altLang="ko-KR" b="1" dirty="0" smtClean="0">
              <a:latin typeface="HY엽서L" pitchFamily="18" charset="-127"/>
              <a:ea typeface="HY엽서L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latin typeface="HY엽서L" pitchFamily="18" charset="-127"/>
                <a:ea typeface="HY엽서L" pitchFamily="18" charset="-127"/>
              </a:rPr>
              <a:t>	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   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매주 토요일 오후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16:00~17:30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모집인원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초등학교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5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학년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~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중학교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3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학년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( 10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명 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모집기간 </a:t>
            </a:r>
            <a:r>
              <a:rPr lang="en-US" altLang="ko-K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엽서L" pitchFamily="18" charset="-127"/>
                <a:ea typeface="HY엽서L" pitchFamily="18" charset="-127"/>
              </a:rPr>
              <a:t>:</a:t>
            </a:r>
            <a:r>
              <a:rPr lang="en-US" altLang="ko-KR" b="1" dirty="0" smtClean="0">
                <a:latin typeface="HY엽서L" pitchFamily="18" charset="-127"/>
                <a:ea typeface="HY엽서L" pitchFamily="18" charset="-127"/>
              </a:rPr>
              <a:t> </a:t>
            </a:r>
            <a:r>
              <a:rPr lang="ko-KR" altLang="en-US" b="1" dirty="0" smtClean="0">
                <a:latin typeface="HY엽서L" pitchFamily="18" charset="-127"/>
                <a:ea typeface="HY엽서L" pitchFamily="18" charset="-127"/>
              </a:rPr>
              <a:t>상시 모집  </a:t>
            </a:r>
            <a:endParaRPr lang="ko-KR" altLang="en-US" b="1" dirty="0">
              <a:latin typeface="HY엽서L" pitchFamily="18" charset="-127"/>
              <a:ea typeface="HY엽서L" pitchFamily="18" charset="-127"/>
            </a:endParaRPr>
          </a:p>
        </p:txBody>
      </p:sp>
      <p:pic>
        <p:nvPicPr>
          <p:cNvPr id="13" name="그림 12" descr="로고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4664" y="5292080"/>
            <a:ext cx="3744416" cy="82898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197</Words>
  <Application>Microsoft Office PowerPoint</Application>
  <PresentationFormat>화면 슬라이드 쇼(4:3)</PresentationFormat>
  <Paragraphs>49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felix</dc:creator>
  <cp:lastModifiedBy>열무</cp:lastModifiedBy>
  <cp:revision>40</cp:revision>
  <cp:lastPrinted>2019-01-25T23:38:17Z</cp:lastPrinted>
  <dcterms:created xsi:type="dcterms:W3CDTF">2018-01-14T04:55:07Z</dcterms:created>
  <dcterms:modified xsi:type="dcterms:W3CDTF">2019-01-26T02:25:17Z</dcterms:modified>
</cp:coreProperties>
</file>